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69" r:id="rId3"/>
    <p:sldId id="271" r:id="rId4"/>
    <p:sldId id="272" r:id="rId5"/>
    <p:sldId id="274" r:id="rId6"/>
    <p:sldId id="273" r:id="rId7"/>
    <p:sldId id="276" r:id="rId8"/>
    <p:sldId id="275" r:id="rId9"/>
    <p:sldId id="278" r:id="rId10"/>
    <p:sldId id="277" r:id="rId11"/>
    <p:sldId id="28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soumo\OneDrive\Desktop\google_cleaned.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google_cleaned!$F$2:$F$9660</cx:f>
        <cx:lvl ptCount="9659" formatCode="General">
          <cx:pt idx="0">19000</cx:pt>
          <cx:pt idx="1">14000</cx:pt>
          <cx:pt idx="2">8700</cx:pt>
          <cx:pt idx="3">25000</cx:pt>
          <cx:pt idx="4">2800</cx:pt>
          <cx:pt idx="5">5600</cx:pt>
          <cx:pt idx="6">19000</cx:pt>
          <cx:pt idx="7">29000</cx:pt>
          <cx:pt idx="8">33000</cx:pt>
          <cx:pt idx="9">3100</cx:pt>
          <cx:pt idx="10">28000</cx:pt>
          <cx:pt idx="11">12000</cx:pt>
          <cx:pt idx="12">20000</cx:pt>
          <cx:pt idx="13">21000</cx:pt>
          <cx:pt idx="14">37000</cx:pt>
          <cx:pt idx="15">2700</cx:pt>
          <cx:pt idx="16">5500</cx:pt>
          <cx:pt idx="17">17000</cx:pt>
          <cx:pt idx="18">39000</cx:pt>
          <cx:pt idx="19">31000</cx:pt>
          <cx:pt idx="20">14000</cx:pt>
          <cx:pt idx="21">12000</cx:pt>
          <cx:pt idx="22">4200</cx:pt>
          <cx:pt idx="23">7000</cx:pt>
          <cx:pt idx="24">23000</cx:pt>
          <cx:pt idx="25">6000</cx:pt>
          <cx:pt idx="26">25000</cx:pt>
          <cx:pt idx="27">6100</cx:pt>
          <cx:pt idx="28">4600</cx:pt>
          <cx:pt idx="29">4200</cx:pt>
          <cx:pt idx="30">9200</cx:pt>
          <cx:pt idx="31">5200</cx:pt>
          <cx:pt idx="32">11000</cx:pt>
          <cx:pt idx="33">11000</cx:pt>
          <cx:pt idx="34">4200</cx:pt>
          <cx:pt idx="35">9200</cx:pt>
          <cx:pt idx="36">24000</cx:pt>
          <cx:pt idx="37">24000</cx:pt>
          <cx:pt idx="38">11000</cx:pt>
          <cx:pt idx="39">9400</cx:pt>
          <cx:pt idx="40">15000</cx:pt>
          <cx:pt idx="41">10000</cx:pt>
          <cx:pt idx="42">10000</cx:pt>
          <cx:pt idx="43">1200</cx:pt>
          <cx:pt idx="44">12000</cx:pt>
          <cx:pt idx="45">24000</cx:pt>
          <cx:pt idx="46">26000</cx:pt>
          <cx:pt idx="47">8000</cx:pt>
          <cx:pt idx="48">7900</cx:pt>
          <cx:pt idx="49">25000</cx:pt>
          <cx:pt idx="50">56000</cx:pt>
          <cx:pt idx="51">57000</cx:pt>
          <cx:pt idx="52">57000</cx:pt>
          <cx:pt idx="53">35000</cx:pt>
          <cx:pt idx="54">33000</cx:pt>
          <cx:pt idx="55">33000</cx:pt>
          <cx:pt idx="56">5600</cx:pt>
          <cx:pt idx="57">54000</cx:pt>
          <cx:pt idx="58">201</cx:pt>
          <cx:pt idx="59">3600</cx:pt>
          <cx:pt idx="60">5700</cx:pt>
          <cx:pt idx="61">17000</cx:pt>
          <cx:pt idx="62">8600</cx:pt>
          <cx:pt idx="63">2400</cx:pt>
          <cx:pt idx="64">27000</cx:pt>
          <cx:pt idx="65">2700</cx:pt>
          <cx:pt idx="66">2500</cx:pt>
          <cx:pt idx="67">2500</cx:pt>
          <cx:pt idx="68">2500</cx:pt>
          <cx:pt idx="69">7000</cx:pt>
          <cx:pt idx="70">35000</cx:pt>
          <cx:pt idx="71">16000</cx:pt>
          <cx:pt idx="72">16000</cx:pt>
          <cx:pt idx="73">16000</cx:pt>
          <cx:pt idx="74">17000</cx:pt>
          <cx:pt idx="75">3400</cx:pt>
          <cx:pt idx="76">8900</cx:pt>
          <cx:pt idx="77">3900</cx:pt>
          <cx:pt idx="78">2900</cx:pt>
          <cx:pt idx="79">38000</cx:pt>
          <cx:pt idx="80">32000</cx:pt>
          <cx:pt idx="81">37000</cx:pt>
          <cx:pt idx="82">15000</cx:pt>
          <cx:pt idx="83">5400</cx:pt>
          <cx:pt idx="84">18000</cx:pt>
          <cx:pt idx="85">18000</cx:pt>
          <cx:pt idx="86">38000</cx:pt>
          <cx:pt idx="87">1100</cx:pt>
          <cx:pt idx="88">1100</cx:pt>
          <cx:pt idx="89">1100</cx:pt>
          <cx:pt idx="90">7900</cx:pt>
          <cx:pt idx="91">35000</cx:pt>
          <cx:pt idx="92">35000</cx:pt>
          <cx:pt idx="93">17000</cx:pt>
          <cx:pt idx="94">19000</cx:pt>
          <cx:pt idx="95">14000</cx:pt>
          <cx:pt idx="96">2200</cx:pt>
          <cx:pt idx="97">4500</cx:pt>
          <cx:pt idx="98">17000</cx:pt>
          <cx:pt idx="99">14000</cx:pt>
          <cx:pt idx="100">9800</cx:pt>
          <cx:pt idx="101">21000</cx:pt>
          <cx:pt idx="102">21000</cx:pt>
          <cx:pt idx="103">52000</cx:pt>
          <cx:pt idx="104">14000</cx:pt>
          <cx:pt idx="105">25000</cx:pt>
          <cx:pt idx="106">9000</cx:pt>
          <cx:pt idx="107">9000</cx:pt>
          <cx:pt idx="108">12000</cx:pt>
          <cx:pt idx="109">12000</cx:pt>
          <cx:pt idx="110">35000</cx:pt>
          <cx:pt idx="111">6700</cx:pt>
          <cx:pt idx="112">30000</cx:pt>
          <cx:pt idx="113">5700</cx:pt>
          <cx:pt idx="114">2900</cx:pt>
          <cx:pt idx="115">17000</cx:pt>
          <cx:pt idx="116">2900</cx:pt>
          <cx:pt idx="117">2900</cx:pt>
          <cx:pt idx="118">2900</cx:pt>
          <cx:pt idx="119">2600</cx:pt>
          <cx:pt idx="120">4200</cx:pt>
          <cx:pt idx="121">7100</cx:pt>
          <cx:pt idx="122">57000</cx:pt>
          <cx:pt idx="123">3700</cx:pt>
          <cx:pt idx="124">22000</cx:pt>
          <cx:pt idx="125">24000</cx:pt>
          <cx:pt idx="126">7400</cx:pt>
          <cx:pt idx="127">21000</cx:pt>
          <cx:pt idx="128">3400</cx:pt>
          <cx:pt idx="129">2900</cx:pt>
          <cx:pt idx="130">3100</cx:pt>
          <cx:pt idx="131">6400</cx:pt>
          <cx:pt idx="132">3200</cx:pt>
          <cx:pt idx="133">8200</cx:pt>
          <cx:pt idx="134">9900</cx:pt>
          <cx:pt idx="135">2900</cx:pt>
          <cx:pt idx="136">23000</cx:pt>
          <cx:pt idx="137">4600</cx:pt>
          <cx:pt idx="138">3100</cx:pt>
          <cx:pt idx="139">3100</cx:pt>
          <cx:pt idx="140">4900</cx:pt>
          <cx:pt idx="141">9500</cx:pt>
          <cx:pt idx="142">9500</cx:pt>
          <cx:pt idx="143">9500</cx:pt>
          <cx:pt idx="144">9500</cx:pt>
          <cx:pt idx="145">9500</cx:pt>
          <cx:pt idx="146">9500</cx:pt>
          <cx:pt idx="147">4200</cx:pt>
          <cx:pt idx="148">5400</cx:pt>
          <cx:pt idx="149">5400</cx:pt>
          <cx:pt idx="150">2800</cx:pt>
          <cx:pt idx="151">5000</cx:pt>
          <cx:pt idx="152">5000</cx:pt>
          <cx:pt idx="153">5900</cx:pt>
          <cx:pt idx="154">13000</cx:pt>
          <cx:pt idx="155">7100</cx:pt>
          <cx:pt idx="156">6700</cx:pt>
          <cx:pt idx="157">6700</cx:pt>
          <cx:pt idx="158">17000</cx:pt>
          <cx:pt idx="159">19000</cx:pt>
          <cx:pt idx="160">6700</cx:pt>
          <cx:pt idx="161">21000</cx:pt>
          <cx:pt idx="162">21000</cx:pt>
          <cx:pt idx="163">2700</cx:pt>
          <cx:pt idx="164">37000</cx:pt>
          <cx:pt idx="165">15000</cx:pt>
          <cx:pt idx="166">23000</cx:pt>
          <cx:pt idx="167">19000</cx:pt>
          <cx:pt idx="168">23000</cx:pt>
          <cx:pt idx="169">73000</cx:pt>
          <cx:pt idx="170">4900</cx:pt>
          <cx:pt idx="171">6800</cx:pt>
          <cx:pt idx="172">6800</cx:pt>
          <cx:pt idx="173">6800</cx:pt>
          <cx:pt idx="174">2900</cx:pt>
          <cx:pt idx="175">3500</cx:pt>
          <cx:pt idx="176">4000</cx:pt>
          <cx:pt idx="177">21000</cx:pt>
          <cx:pt idx="178">2300</cx:pt>
          <cx:pt idx="179">2300</cx:pt>
          <cx:pt idx="180">7200</cx:pt>
          <cx:pt idx="181">10000</cx:pt>
          <cx:pt idx="182">6100</cx:pt>
          <cx:pt idx="183">2100</cx:pt>
          <cx:pt idx="184">42000</cx:pt>
          <cx:pt idx="185">7300</cx:pt>
          <cx:pt idx="186">30000</cx:pt>
          <cx:pt idx="187">30000</cx:pt>
          <cx:pt idx="188">30000</cx:pt>
          <cx:pt idx="189">30000</cx:pt>
          <cx:pt idx="190">29000</cx:pt>
          <cx:pt idx="191">29000</cx:pt>
          <cx:pt idx="192">29000</cx:pt>
          <cx:pt idx="193">29000</cx:pt>
          <cx:pt idx="194">35000</cx:pt>
          <cx:pt idx="195">9100</cx:pt>
          <cx:pt idx="196">25000</cx:pt>
          <cx:pt idx="197">3900</cx:pt>
          <cx:pt idx="198">18000</cx:pt>
          <cx:pt idx="199">12000</cx:pt>
          <cx:pt idx="200">21000</cx:pt>
          <cx:pt idx="201">21000</cx:pt>
          <cx:pt idx="202">21000</cx:pt>
          <cx:pt idx="203">21000</cx:pt>
          <cx:pt idx="204">21000</cx:pt>
          <cx:pt idx="205">55000</cx:pt>
          <cx:pt idx="206">3200</cx:pt>
          <cx:pt idx="207">3200</cx:pt>
          <cx:pt idx="208">3200</cx:pt>
          <cx:pt idx="209">23</cx:pt>
          <cx:pt idx="210">16000</cx:pt>
          <cx:pt idx="211">16000</cx:pt>
          <cx:pt idx="212">14000</cx:pt>
          <cx:pt idx="213">37000</cx:pt>
          <cx:pt idx="214">37000</cx:pt>
          <cx:pt idx="215">37000</cx:pt>
          <cx:pt idx="216">11000</cx:pt>
          <cx:pt idx="217">25000</cx:pt>
          <cx:pt idx="218">7300</cx:pt>
          <cx:pt idx="219">6500</cx:pt>
          <cx:pt idx="220">25000</cx:pt>
          <cx:pt idx="221">3100</cx:pt>
          <cx:pt idx="222">3100</cx:pt>
          <cx:pt idx="223">1500</cx:pt>
          <cx:pt idx="224">7500</cx:pt>
          <cx:pt idx="225">8600</cx:pt>
          <cx:pt idx="226">8600</cx:pt>
          <cx:pt idx="227">1200</cx:pt>
          <cx:pt idx="228">1200</cx:pt>
          <cx:pt idx="229">1200</cx:pt>
          <cx:pt idx="230">39000</cx:pt>
          <cx:pt idx="231">14000</cx:pt>
          <cx:pt idx="232">19000</cx:pt>
          <cx:pt idx="233">6800</cx:pt>
          <cx:pt idx="234">39000</cx:pt>
          <cx:pt idx="235">14000</cx:pt>
          <cx:pt idx="236">20000</cx:pt>
          <cx:pt idx="237">20000</cx:pt>
          <cx:pt idx="238">26000</cx:pt>
          <cx:pt idx="239">51000</cx:pt>
          <cx:pt idx="240">41000</cx:pt>
          <cx:pt idx="241">20000</cx:pt>
          <cx:pt idx="242">20000</cx:pt>
          <cx:pt idx="243">12000</cx:pt>
          <cx:pt idx="244">48000</cx:pt>
          <cx:pt idx="245">10000</cx:pt>
          <cx:pt idx="246">22000</cx:pt>
          <cx:pt idx="247">11000</cx:pt>
          <cx:pt idx="248">8500</cx:pt>
          <cx:pt idx="249">8600</cx:pt>
          <cx:pt idx="250">8600</cx:pt>
          <cx:pt idx="251">28000</cx:pt>
          <cx:pt idx="252">28000</cx:pt>
          <cx:pt idx="253">9000</cx:pt>
          <cx:pt idx="254">46000</cx:pt>
          <cx:pt idx="255">46000</cx:pt>
          <cx:pt idx="256">14000</cx:pt>
          <cx:pt idx="257">26000</cx:pt>
          <cx:pt idx="258">23000</cx:pt>
          <cx:pt idx="259">23000</cx:pt>
          <cx:pt idx="260">29000</cx:pt>
          <cx:pt idx="261">29000</cx:pt>
          <cx:pt idx="262">4900</cx:pt>
          <cx:pt idx="263">27000</cx:pt>
          <cx:pt idx="264">32000</cx:pt>
          <cx:pt idx="265">12000</cx:pt>
          <cx:pt idx="266">15000</cx:pt>
          <cx:pt idx="267">11000</cx:pt>
          <cx:pt idx="268">28000</cx:pt>
          <cx:pt idx="269">2200</cx:pt>
          <cx:pt idx="270">3400</cx:pt>
          <cx:pt idx="271">8300</cx:pt>
          <cx:pt idx="272">4300</cx:pt>
          <cx:pt idx="273">4700</cx:pt>
          <cx:pt idx="274">10000</cx:pt>
          <cx:pt idx="275">15000</cx:pt>
          <cx:pt idx="276">7100</cx:pt>
          <cx:pt idx="277">21000</cx:pt>
          <cx:pt idx="278">6100</cx:pt>
          <cx:pt idx="279">6100</cx:pt>
          <cx:pt idx="280">15000</cx:pt>
          <cx:pt idx="281">11000</cx:pt>
          <cx:pt idx="282">29000</cx:pt>
          <cx:pt idx="283">3300</cx:pt>
          <cx:pt idx="284">3300</cx:pt>
          <cx:pt idx="285">22000</cx:pt>
          <cx:pt idx="286">40000</cx:pt>
          <cx:pt idx="287">10000</cx:pt>
          <cx:pt idx="288">9100</cx:pt>
          <cx:pt idx="289">4700</cx:pt>
          <cx:pt idx="290">38000</cx:pt>
          <cx:pt idx="291">38000</cx:pt>
          <cx:pt idx="292">6700</cx:pt>
          <cx:pt idx="293">37000</cx:pt>
          <cx:pt idx="294">37000</cx:pt>
          <cx:pt idx="295">7800</cx:pt>
          <cx:pt idx="296">19000</cx:pt>
          <cx:pt idx="297">5700</cx:pt>
          <cx:pt idx="298">35000</cx:pt>
          <cx:pt idx="299">35000</cx:pt>
          <cx:pt idx="300">35000</cx:pt>
          <cx:pt idx="301">17000</cx:pt>
          <cx:pt idx="302">17000</cx:pt>
          <cx:pt idx="303">17000</cx:pt>
          <cx:pt idx="304">17000</cx:pt>
          <cx:pt idx="305">17000</cx:pt>
          <cx:pt idx="306">17000</cx:pt>
          <cx:pt idx="307">8800</cx:pt>
          <cx:pt idx="308">8800</cx:pt>
          <cx:pt idx="309">16000</cx:pt>
          <cx:pt idx="310">11000</cx:pt>
          <cx:pt idx="311">11000</cx:pt>
          <cx:pt idx="312">11000</cx:pt>
          <cx:pt idx="313">15000</cx:pt>
          <cx:pt idx="314">6600</cx:pt>
          <cx:pt idx="315">6600</cx:pt>
          <cx:pt idx="316">6600</cx:pt>
          <cx:pt idx="317">6600</cx:pt>
          <cx:pt idx="318">6600</cx:pt>
          <cx:pt idx="319">5100</cx:pt>
          <cx:pt idx="320">5100</cx:pt>
          <cx:pt idx="321">18000</cx:pt>
          <cx:pt idx="322">4000</cx:pt>
          <cx:pt idx="323">4000</cx:pt>
          <cx:pt idx="324">4000</cx:pt>
          <cx:pt idx="325">4000</cx:pt>
          <cx:pt idx="326">37000</cx:pt>
          <cx:pt idx="327">37000</cx:pt>
          <cx:pt idx="328">22000</cx:pt>
          <cx:pt idx="329">22000</cx:pt>
          <cx:pt idx="330">3300</cx:pt>
          <cx:pt idx="331">32000</cx:pt>
          <cx:pt idx="332">37000</cx:pt>
          <cx:pt idx="333">37000</cx:pt>
          <cx:pt idx="334">37000</cx:pt>
          <cx:pt idx="335">37000</cx:pt>
          <cx:pt idx="336">37000</cx:pt>
          <cx:pt idx="337">37000</cx:pt>
          <cx:pt idx="338">17000</cx:pt>
          <cx:pt idx="339">17000</cx:pt>
          <cx:pt idx="340">17000</cx:pt>
          <cx:pt idx="341">35000</cx:pt>
          <cx:pt idx="342">40000</cx:pt>
          <cx:pt idx="343">61000</cx:pt>
          <cx:pt idx="344">66000</cx:pt>
          <cx:pt idx="345">79</cx:pt>
          <cx:pt idx="346">25000</cx:pt>
          <cx:pt idx="347">14000</cx:pt>
          <cx:pt idx="348">14000</cx:pt>
          <cx:pt idx="349">14000</cx:pt>
          <cx:pt idx="350">24000</cx:pt>
          <cx:pt idx="351">17000</cx:pt>
          <cx:pt idx="352">8300</cx:pt>
          <cx:pt idx="353">8300</cx:pt>
          <cx:pt idx="354">8200</cx:pt>
          <cx:pt idx="355">8200</cx:pt>
          <cx:pt idx="356">8200</cx:pt>
          <cx:pt idx="357">8200</cx:pt>
          <cx:pt idx="358">8200</cx:pt>
          <cx:pt idx="359">8400</cx:pt>
          <cx:pt idx="360">8400</cx:pt>
          <cx:pt idx="361">8400</cx:pt>
          <cx:pt idx="362">32000</cx:pt>
          <cx:pt idx="363">6100</cx:pt>
          <cx:pt idx="364">2800</cx:pt>
          <cx:pt idx="365">2800</cx:pt>
          <cx:pt idx="366">2200</cx:pt>
          <cx:pt idx="367">2200</cx:pt>
          <cx:pt idx="368">4300</cx:pt>
          <cx:pt idx="369">4700</cx:pt>
          <cx:pt idx="370">2300</cx:pt>
          <cx:pt idx="371">2300</cx:pt>
          <cx:pt idx="372">2300</cx:pt>
          <cx:pt idx="373">11000</cx:pt>
          <cx:pt idx="374">2700</cx:pt>
          <cx:pt idx="375">13000</cx:pt>
          <cx:pt idx="376">3700</cx:pt>
          <cx:pt idx="377">10000</cx:pt>
          <cx:pt idx="378">13000</cx:pt>
          <cx:pt idx="379">13000</cx:pt>
          <cx:pt idx="380">8800</cx:pt>
          <cx:pt idx="381">5500</cx:pt>
          <cx:pt idx="382">20000</cx:pt>
          <cx:pt idx="383">29000</cx:pt>
          <cx:pt idx="384">29000</cx:pt>
          <cx:pt idx="385">29000</cx:pt>
          <cx:pt idx="386">11000</cx:pt>
          <cx:pt idx="387">11000</cx:pt>
          <cx:pt idx="388">17000</cx:pt>
          <cx:pt idx="389">17000</cx:pt>
          <cx:pt idx="390">17000</cx:pt>
          <cx:pt idx="391">17000</cx:pt>
          <cx:pt idx="392">118</cx:pt>
          <cx:pt idx="393">5100</cx:pt>
          <cx:pt idx="394">5100</cx:pt>
          <cx:pt idx="395">44000</cx:pt>
          <cx:pt idx="396">7300</cx:pt>
          <cx:pt idx="397">30000</cx:pt>
          <cx:pt idx="398">695</cx:pt>
          <cx:pt idx="399">695</cx:pt>
          <cx:pt idx="400">1600</cx:pt>
          <cx:pt idx="401">19000</cx:pt>
          <cx:pt idx="402">19000</cx:pt>
          <cx:pt idx="403">19000</cx:pt>
          <cx:pt idx="404">23000</cx:pt>
          <cx:pt idx="405">26000</cx:pt>
          <cx:pt idx="406">26000</cx:pt>
          <cx:pt idx="407">6200</cx:pt>
          <cx:pt idx="408">20000</cx:pt>
          <cx:pt idx="409">18</cx:pt>
          <cx:pt idx="410">1200</cx:pt>
          <cx:pt idx="411">17000</cx:pt>
          <cx:pt idx="412">17000</cx:pt>
          <cx:pt idx="413">15000</cx:pt>
          <cx:pt idx="414">15000</cx:pt>
          <cx:pt idx="415">56000</cx:pt>
          <cx:pt idx="416">12000</cx:pt>
          <cx:pt idx="417">11000</cx:pt>
          <cx:pt idx="418">29000</cx:pt>
          <cx:pt idx="419">29000</cx:pt>
          <cx:pt idx="420">40000</cx:pt>
          <cx:pt idx="421">40000</cx:pt>
          <cx:pt idx="422">53000</cx:pt>
          <cx:pt idx="423">3100</cx:pt>
          <cx:pt idx="424">24000</cx:pt>
          <cx:pt idx="425">23000</cx:pt>
          <cx:pt idx="426">5000</cx:pt>
          <cx:pt idx="427">44000</cx:pt>
          <cx:pt idx="428">27000</cx:pt>
          <cx:pt idx="429">6100</cx:pt>
          <cx:pt idx="430">6100</cx:pt>
          <cx:pt idx="431">21000</cx:pt>
          <cx:pt idx="432">11000</cx:pt>
          <cx:pt idx="433">21000</cx:pt>
          <cx:pt idx="434">24000</cx:pt>
          <cx:pt idx="435">31000</cx:pt>
          <cx:pt idx="436">27000</cx:pt>
          <cx:pt idx="437">6200</cx:pt>
          <cx:pt idx="438">6200</cx:pt>
          <cx:pt idx="439">12000</cx:pt>
          <cx:pt idx="440">8000</cx:pt>
          <cx:pt idx="441">5900</cx:pt>
          <cx:pt idx="442">7900</cx:pt>
          <cx:pt idx="443">5000</cx:pt>
          <cx:pt idx="444">1400</cx:pt>
          <cx:pt idx="445">13000</cx:pt>
          <cx:pt idx="446">40000</cx:pt>
          <cx:pt idx="447">13000</cx:pt>
          <cx:pt idx="448">19000</cx:pt>
          <cx:pt idx="449">5000</cx:pt>
          <cx:pt idx="450">19000</cx:pt>
          <cx:pt idx="451">27000</cx:pt>
          <cx:pt idx="452">3000</cx:pt>
          <cx:pt idx="453">13000</cx:pt>
          <cx:pt idx="454">7200</cx:pt>
          <cx:pt idx="455">25000</cx:pt>
          <cx:pt idx="456">25000</cx:pt>
          <cx:pt idx="457">5700</cx:pt>
          <cx:pt idx="458">5500</cx:pt>
          <cx:pt idx="459">5500</cx:pt>
          <cx:pt idx="460">6500</cx:pt>
          <cx:pt idx="461">5800</cx:pt>
          <cx:pt idx="462">5800</cx:pt>
          <cx:pt idx="463">3800</cx:pt>
          <cx:pt idx="464">41000</cx:pt>
          <cx:pt idx="465">7900</cx:pt>
          <cx:pt idx="466">2800</cx:pt>
          <cx:pt idx="467">20000</cx:pt>
          <cx:pt idx="468">15000</cx:pt>
          <cx:pt idx="469">28000</cx:pt>
          <cx:pt idx="470">9600</cx:pt>
          <cx:pt idx="471">13000</cx:pt>
          <cx:pt idx="472">9400</cx:pt>
          <cx:pt idx="473">27000</cx:pt>
          <cx:pt idx="474">45000</cx:pt>
          <cx:pt idx="475">15000</cx:pt>
          <cx:pt idx="476">38000</cx:pt>
          <cx:pt idx="477">32000</cx:pt>
          <cx:pt idx="478">63000</cx:pt>
          <cx:pt idx="479">44000</cx:pt>
          <cx:pt idx="480">16000</cx:pt>
          <cx:pt idx="481">28000</cx:pt>
          <cx:pt idx="482">9000</cx:pt>
          <cx:pt idx="483">20000</cx:pt>
          <cx:pt idx="484">49000</cx:pt>
          <cx:pt idx="485">27000</cx:pt>
          <cx:pt idx="486">18000</cx:pt>
          <cx:pt idx="487">14000</cx:pt>
          <cx:pt idx="488">27000</cx:pt>
          <cx:pt idx="489">38000</cx:pt>
          <cx:pt idx="490">27000</cx:pt>
          <cx:pt idx="491">21000</cx:pt>
          <cx:pt idx="492">8800</cx:pt>
          <cx:pt idx="493">38000</cx:pt>
          <cx:pt idx="494">38000</cx:pt>
          <cx:pt idx="495">11000</cx:pt>
          <cx:pt idx="496">26000</cx:pt>
          <cx:pt idx="497">19000</cx:pt>
          <cx:pt idx="498">6100</cx:pt>
          <cx:pt idx="499">77000</cx:pt>
          <cx:pt idx="500">9500</cx:pt>
          <cx:pt idx="501">14000</cx:pt>
          <cx:pt idx="502">38000</cx:pt>
          <cx:pt idx="503">16000</cx:pt>
          <cx:pt idx="504">3400</cx:pt>
          <cx:pt idx="505">4700</cx:pt>
          <cx:pt idx="506">5000</cx:pt>
          <cx:pt idx="507">4900</cx:pt>
          <cx:pt idx="508">4900</cx:pt>
          <cx:pt idx="509">16000</cx:pt>
          <cx:pt idx="510">3900</cx:pt>
          <cx:pt idx="511">4400</cx:pt>
          <cx:pt idx="512">4800</cx:pt>
          <cx:pt idx="513">4500</cx:pt>
          <cx:pt idx="514">70000</cx:pt>
          <cx:pt idx="515">4900</cx:pt>
          <cx:pt idx="516">3700</cx:pt>
          <cx:pt idx="517">4900</cx:pt>
          <cx:pt idx="518">16000</cx:pt>
          <cx:pt idx="519">4600</cx:pt>
          <cx:pt idx="520">3600</cx:pt>
          <cx:pt idx="521">21000</cx:pt>
          <cx:pt idx="522">13000</cx:pt>
          <cx:pt idx="523">8700</cx:pt>
          <cx:pt idx="524">9200</cx:pt>
          <cx:pt idx="525">6900</cx:pt>
          <cx:pt idx="526">39000</cx:pt>
          <cx:pt idx="527">8000</cx:pt>
          <cx:pt idx="528">3900</cx:pt>
          <cx:pt idx="529">14000</cx:pt>
          <cx:pt idx="530">11000</cx:pt>
          <cx:pt idx="531">13000</cx:pt>
          <cx:pt idx="532">9300</cx:pt>
          <cx:pt idx="533">5000</cx:pt>
          <cx:pt idx="534">10000</cx:pt>
          <cx:pt idx="535">5000</cx:pt>
          <cx:pt idx="536">5000</cx:pt>
          <cx:pt idx="537">3600</cx:pt>
          <cx:pt idx="538">19000</cx:pt>
          <cx:pt idx="539">5000</cx:pt>
          <cx:pt idx="540">9800</cx:pt>
          <cx:pt idx="541">14000</cx:pt>
          <cx:pt idx="542">5000</cx:pt>
          <cx:pt idx="543">4900</cx:pt>
          <cx:pt idx="544">5500</cx:pt>
          <cx:pt idx="545">11000</cx:pt>
          <cx:pt idx="546">3800</cx:pt>
          <cx:pt idx="547">5000</cx:pt>
          <cx:pt idx="548">8200</cx:pt>
          <cx:pt idx="549">21000</cx:pt>
          <cx:pt idx="550">12000</cx:pt>
          <cx:pt idx="551">10000</cx:pt>
          <cx:pt idx="552">3300</cx:pt>
          <cx:pt idx="553">25000</cx:pt>
          <cx:pt idx="554">15000</cx:pt>
          <cx:pt idx="555">10000</cx:pt>
          <cx:pt idx="556">4900</cx:pt>
          <cx:pt idx="557">4400</cx:pt>
          <cx:pt idx="558">3500</cx:pt>
          <cx:pt idx="559">7800</cx:pt>
          <cx:pt idx="560">9000</cx:pt>
          <cx:pt idx="561">4700</cx:pt>
          <cx:pt idx="562">8100</cx:pt>
          <cx:pt idx="563">14000</cx:pt>
          <cx:pt idx="564">3700</cx:pt>
          <cx:pt idx="565">3500</cx:pt>
          <cx:pt idx="566">4500</cx:pt>
          <cx:pt idx="567">36000</cx:pt>
          <cx:pt idx="568">4500</cx:pt>
          <cx:pt idx="569">19000</cx:pt>
          <cx:pt idx="570">14000</cx:pt>
          <cx:pt idx="571">9300</cx:pt>
          <cx:pt idx="572">9300</cx:pt>
          <cx:pt idx="573">18000</cx:pt>
          <cx:pt idx="574">18000</cx:pt>
          <cx:pt idx="575">21000</cx:pt>
          <cx:pt idx="576">3300</cx:pt>
          <cx:pt idx="577">24000</cx:pt>
          <cx:pt idx="578">39000</cx:pt>
          <cx:pt idx="579">3200</cx:pt>
          <cx:pt idx="580">5100</cx:pt>
          <cx:pt idx="581">11000</cx:pt>
          <cx:pt idx="582">27000</cx:pt>
          <cx:pt idx="583">37000</cx:pt>
          <cx:pt idx="584">37000</cx:pt>
          <cx:pt idx="585">26000</cx:pt>
          <cx:pt idx="586">11000</cx:pt>
          <cx:pt idx="587">11000</cx:pt>
          <cx:pt idx="588">41000</cx:pt>
          <cx:pt idx="589">49000</cx:pt>
          <cx:pt idx="590">21000</cx:pt>
          <cx:pt idx="591">8100</cx:pt>
          <cx:pt idx="592">51000</cx:pt>
          <cx:pt idx="593">14000</cx:pt>
          <cx:pt idx="594">18000</cx:pt>
          <cx:pt idx="595">3000</cx:pt>
          <cx:pt idx="596">19000</cx:pt>
          <cx:pt idx="597">19000</cx:pt>
          <cx:pt idx="598">22000</cx:pt>
          <cx:pt idx="599">6900</cx:pt>
          <cx:pt idx="600">7400</cx:pt>
          <cx:pt idx="601">84000</cx:pt>
          <cx:pt idx="602">25000</cx:pt>
          <cx:pt idx="603">18000</cx:pt>
          <cx:pt idx="604">18000</cx:pt>
          <cx:pt idx="605">2500</cx:pt>
          <cx:pt idx="606">3900</cx:pt>
          <cx:pt idx="607">3900</cx:pt>
          <cx:pt idx="608">21000</cx:pt>
          <cx:pt idx="609">27000</cx:pt>
          <cx:pt idx="610">27000</cx:pt>
          <cx:pt idx="611">27000</cx:pt>
          <cx:pt idx="612">18000</cx:pt>
          <cx:pt idx="613">18000</cx:pt>
          <cx:pt idx="614">10000</cx:pt>
          <cx:pt idx="615">10000</cx:pt>
          <cx:pt idx="616">10000</cx:pt>
          <cx:pt idx="617">10000</cx:pt>
          <cx:pt idx="618">97000</cx:pt>
          <cx:pt idx="619">17000</cx:pt>
          <cx:pt idx="620">17000</cx:pt>
          <cx:pt idx="621">17000</cx:pt>
          <cx:pt idx="622">2000</cx:pt>
          <cx:pt idx="623">1900</cx:pt>
          <cx:pt idx="624">1800</cx:pt>
          <cx:pt idx="625">1800</cx:pt>
          <cx:pt idx="626">17000</cx:pt>
          <cx:pt idx="627">5300</cx:pt>
          <cx:pt idx="628">5300</cx:pt>
          <cx:pt idx="629">5400</cx:pt>
          <cx:pt idx="630">5400</cx:pt>
          <cx:pt idx="631">5400</cx:pt>
          <cx:pt idx="632">15000</cx:pt>
          <cx:pt idx="633">5300</cx:pt>
          <cx:pt idx="634">48000</cx:pt>
          <cx:pt idx="635">5400</cx:pt>
          <cx:pt idx="636">47000</cx:pt>
          <cx:pt idx="637">556</cx:pt>
          <cx:pt idx="638">29000</cx:pt>
          <cx:pt idx="639">2300</cx:pt>
          <cx:pt idx="640">2300</cx:pt>
          <cx:pt idx="641">4400</cx:pt>
          <cx:pt idx="642">6600</cx:pt>
          <cx:pt idx="643">6600</cx:pt>
          <cx:pt idx="644">526</cx:pt>
          <cx:pt idx="645">12000</cx:pt>
          <cx:pt idx="646">12000</cx:pt>
          <cx:pt idx="647">29000</cx:pt>
          <cx:pt idx="648">29000</cx:pt>
          <cx:pt idx="649">29000</cx:pt>
          <cx:pt idx="650">29000</cx:pt>
          <cx:pt idx="651">76000</cx:pt>
          <cx:pt idx="652">76000</cx:pt>
          <cx:pt idx="653">18000</cx:pt>
          <cx:pt idx="654">18000</cx:pt>
          <cx:pt idx="655">6900</cx:pt>
          <cx:pt idx="656">14000</cx:pt>
          <cx:pt idx="657">11000</cx:pt>
          <cx:pt idx="658">19000</cx:pt>
          <cx:pt idx="659">6500</cx:pt>
          <cx:pt idx="660">7000</cx:pt>
          <cx:pt idx="661">21000</cx:pt>
          <cx:pt idx="662">21000</cx:pt>
          <cx:pt idx="663">2600</cx:pt>
          <cx:pt idx="664">21000</cx:pt>
          <cx:pt idx="665">5200</cx:pt>
          <cx:pt idx="666">18000</cx:pt>
          <cx:pt idx="667">18000</cx:pt>
          <cx:pt idx="668">16000</cx:pt>
          <cx:pt idx="669">15000</cx:pt>
          <cx:pt idx="670">1200</cx:pt>
          <cx:pt idx="671">1200</cx:pt>
          <cx:pt idx="672">18000</cx:pt>
          <cx:pt idx="673">1800</cx:pt>
          <cx:pt idx="674">7600</cx:pt>
          <cx:pt idx="675">7600</cx:pt>
          <cx:pt idx="676">59000</cx:pt>
          <cx:pt idx="677">6900</cx:pt>
          <cx:pt idx="678">41000</cx:pt>
          <cx:pt idx="679">21000</cx:pt>
          <cx:pt idx="680">21000</cx:pt>
          <cx:pt idx="681">21000</cx:pt>
          <cx:pt idx="682">21000</cx:pt>
          <cx:pt idx="683">7300</cx:pt>
          <cx:pt idx="684">7600</cx:pt>
          <cx:pt idx="685">7600</cx:pt>
          <cx:pt idx="686">13000</cx:pt>
          <cx:pt idx="687">63000</cx:pt>
          <cx:pt idx="688">44000</cx:pt>
          <cx:pt idx="689">24000</cx:pt>
          <cx:pt idx="690">24000</cx:pt>
          <cx:pt idx="691">24000</cx:pt>
          <cx:pt idx="692">4500</cx:pt>
          <cx:pt idx="693">4500</cx:pt>
          <cx:pt idx="694">11000</cx:pt>
          <cx:pt idx="695">11000</cx:pt>
          <cx:pt idx="696">4600</cx:pt>
          <cx:pt idx="697">4600</cx:pt>
          <cx:pt idx="698">4600</cx:pt>
          <cx:pt idx="699">3300</cx:pt>
          <cx:pt idx="700">6500</cx:pt>
          <cx:pt idx="701">6500</cx:pt>
          <cx:pt idx="702">6500</cx:pt>
          <cx:pt idx="703">6500</cx:pt>
          <cx:pt idx="704">12000</cx:pt>
          <cx:pt idx="705">12000</cx:pt>
          <cx:pt idx="706">5600</cx:pt>
          <cx:pt idx="707">9700</cx:pt>
          <cx:pt idx="708">15000</cx:pt>
          <cx:pt idx="709">15000</cx:pt>
          <cx:pt idx="710">52000</cx:pt>
          <cx:pt idx="711">52000</cx:pt>
          <cx:pt idx="712">52000</cx:pt>
          <cx:pt idx="713">4500</cx:pt>
          <cx:pt idx="714">4500</cx:pt>
          <cx:pt idx="715">49000</cx:pt>
          <cx:pt idx="716">18000</cx:pt>
          <cx:pt idx="717">13000</cx:pt>
          <cx:pt idx="718">4000</cx:pt>
          <cx:pt idx="719">16000</cx:pt>
          <cx:pt idx="720">17000</cx:pt>
          <cx:pt idx="721">17000</cx:pt>
          <cx:pt idx="722">24000</cx:pt>
          <cx:pt idx="723">24000</cx:pt>
          <cx:pt idx="724">12000</cx:pt>
          <cx:pt idx="725">12000</cx:pt>
          <cx:pt idx="726">78000</cx:pt>
          <cx:pt idx="727">78000</cx:pt>
          <cx:pt idx="728">25000</cx:pt>
          <cx:pt idx="729">57000</cx:pt>
          <cx:pt idx="730">57000</cx:pt>
          <cx:pt idx="731">9100</cx:pt>
          <cx:pt idx="732">39000</cx:pt>
          <cx:pt idx="733">39000</cx:pt>
          <cx:pt idx="734">39000</cx:pt>
          <cx:pt idx="735">8500</cx:pt>
          <cx:pt idx="736">12000</cx:pt>
          <cx:pt idx="737">72000</cx:pt>
          <cx:pt idx="738">72000</cx:pt>
          <cx:pt idx="739">16000</cx:pt>
          <cx:pt idx="740">9600</cx:pt>
          <cx:pt idx="741">9600</cx:pt>
          <cx:pt idx="742">22000</cx:pt>
          <cx:pt idx="743">22000</cx:pt>
          <cx:pt idx="744">13000</cx:pt>
          <cx:pt idx="745">13000</cx:pt>
          <cx:pt idx="746">12000</cx:pt>
          <cx:pt idx="747">12000</cx:pt>
          <cx:pt idx="748">23000</cx:pt>
          <cx:pt idx="749">20000</cx:pt>
          <cx:pt idx="750">25000</cx:pt>
          <cx:pt idx="751">17000</cx:pt>
          <cx:pt idx="752">17000</cx:pt>
          <cx:pt idx="753">19000</cx:pt>
          <cx:pt idx="754">21000</cx:pt>
          <cx:pt idx="755">19000</cx:pt>
          <cx:pt idx="756">19000</cx:pt>
          <cx:pt idx="757">19000</cx:pt>
          <cx:pt idx="758">19000</cx:pt>
          <cx:pt idx="759">19000</cx:pt>
          <cx:pt idx="760">19000</cx:pt>
          <cx:pt idx="761">4400</cx:pt>
          <cx:pt idx="762">19000</cx:pt>
          <cx:pt idx="763">13000</cx:pt>
          <cx:pt idx="764">17000</cx:pt>
          <cx:pt idx="765">20000</cx:pt>
          <cx:pt idx="766">21000</cx:pt>
          <cx:pt idx="767">15000</cx:pt>
          <cx:pt idx="768">7200</cx:pt>
          <cx:pt idx="769">32000</cx:pt>
          <cx:pt idx="770">32000</cx:pt>
          <cx:pt idx="771">32000</cx:pt>
          <cx:pt idx="772">44000</cx:pt>
          <cx:pt idx="773">19000</cx:pt>
          <cx:pt idx="774">19000</cx:pt>
          <cx:pt idx="775">19000</cx:pt>
          <cx:pt idx="776">30000</cx:pt>
          <cx:pt idx="777">57000</cx:pt>
          <cx:pt idx="778">35000</cx:pt>
          <cx:pt idx="779">44000</cx:pt>
          <cx:pt idx="780">44000</cx:pt>
          <cx:pt idx="781">20000</cx:pt>
          <cx:pt idx="782">19000</cx:pt>
          <cx:pt idx="783">43000</cx:pt>
          <cx:pt idx="784">43000</cx:pt>
          <cx:pt idx="785">43000</cx:pt>
          <cx:pt idx="786">3600</cx:pt>
          <cx:pt idx="787">7700</cx:pt>
          <cx:pt idx="788">44000</cx:pt>
          <cx:pt idx="789">12000</cx:pt>
          <cx:pt idx="790">53000</cx:pt>
          <cx:pt idx="791">77000</cx:pt>
          <cx:pt idx="792">77000</cx:pt>
          <cx:pt idx="793">9500</cx:pt>
          <cx:pt idx="794">36000</cx:pt>
          <cx:pt idx="795">6300</cx:pt>
          <cx:pt idx="796">5900</cx:pt>
          <cx:pt idx="797">5900</cx:pt>
          <cx:pt idx="798">12000</cx:pt>
          <cx:pt idx="799">2800</cx:pt>
          <cx:pt idx="800">26000</cx:pt>
          <cx:pt idx="801">8700</cx:pt>
          <cx:pt idx="802">16000</cx:pt>
          <cx:pt idx="803">53000</cx:pt>
          <cx:pt idx="804">53000</cx:pt>
          <cx:pt idx="805">14000</cx:pt>
          <cx:pt idx="806">8900</cx:pt>
          <cx:pt idx="807">11000</cx:pt>
          <cx:pt idx="808">334</cx:pt>
          <cx:pt idx="809">24000</cx:pt>
          <cx:pt idx="810">13000</cx:pt>
          <cx:pt idx="811">13000</cx:pt>
          <cx:pt idx="812">2800</cx:pt>
          <cx:pt idx="813">9700</cx:pt>
          <cx:pt idx="814">1400</cx:pt>
          <cx:pt idx="815">1400</cx:pt>
          <cx:pt idx="816">3500</cx:pt>
          <cx:pt idx="817">61000</cx:pt>
          <cx:pt idx="818">6000</cx:pt>
          <cx:pt idx="819">2300</cx:pt>
          <cx:pt idx="820">9000</cx:pt>
          <cx:pt idx="821">11000</cx:pt>
          <cx:pt idx="822">27000</cx:pt>
          <cx:pt idx="823">3600</cx:pt>
          <cx:pt idx="824">3600</cx:pt>
          <cx:pt idx="825">29000</cx:pt>
          <cx:pt idx="826">4400</cx:pt>
          <cx:pt idx="827">21000</cx:pt>
          <cx:pt idx="828">13000</cx:pt>
          <cx:pt idx="829">27000</cx:pt>
          <cx:pt idx="830">11000</cx:pt>
          <cx:pt idx="831">24000</cx:pt>
          <cx:pt idx="832">6100</cx:pt>
          <cx:pt idx="833">6300</cx:pt>
          <cx:pt idx="834">23000</cx:pt>
          <cx:pt idx="835">34000</cx:pt>
          <cx:pt idx="836">3800</cx:pt>
          <cx:pt idx="837">3800</cx:pt>
          <cx:pt idx="838">3800</cx:pt>
          <cx:pt idx="839">42000</cx:pt>
          <cx:pt idx="840">42000</cx:pt>
          <cx:pt idx="841">19000</cx:pt>
          <cx:pt idx="842">70000</cx:pt>
          <cx:pt idx="843">32000</cx:pt>
          <cx:pt idx="844">93000</cx:pt>
          <cx:pt idx="845">93000</cx:pt>
          <cx:pt idx="846">93000</cx:pt>
          <cx:pt idx="847">93000</cx:pt>
          <cx:pt idx="848">40000</cx:pt>
          <cx:pt idx="849">24000</cx:pt>
          <cx:pt idx="850">24000</cx:pt>
          <cx:pt idx="851">20000</cx:pt>
          <cx:pt idx="852">15000</cx:pt>
          <cx:pt idx="853">28000</cx:pt>
          <cx:pt idx="854">10000</cx:pt>
          <cx:pt idx="855">10000</cx:pt>
          <cx:pt idx="856">10000</cx:pt>
          <cx:pt idx="857">10000</cx:pt>
          <cx:pt idx="858">14000</cx:pt>
          <cx:pt idx="859">14000</cx:pt>
          <cx:pt idx="860">42000</cx:pt>
          <cx:pt idx="861">65000</cx:pt>
          <cx:pt idx="862">37000</cx:pt>
          <cx:pt idx="863">37000</cx:pt>
          <cx:pt idx="864">39000</cx:pt>
          <cx:pt idx="865">47000</cx:pt>
          <cx:pt idx="866">79000</cx:pt>
          <cx:pt idx="867">18000</cx:pt>
          <cx:pt idx="868">18000</cx:pt>
          <cx:pt idx="869">100000</cx:pt>
          <cx:pt idx="870">32000</cx:pt>
          <cx:pt idx="871">46000</cx:pt>
          <cx:pt idx="872">46000</cx:pt>
          <cx:pt idx="873">9800</cx:pt>
          <cx:pt idx="874">8200</cx:pt>
          <cx:pt idx="875">18000</cx:pt>
          <cx:pt idx="876">18000</cx:pt>
          <cx:pt idx="877">39000</cx:pt>
          <cx:pt idx="878">44000</cx:pt>
          <cx:pt idx="879">44000</cx:pt>
          <cx:pt idx="880">5000</cx:pt>
          <cx:pt idx="881">21000</cx:pt>
          <cx:pt idx="882">22000</cx:pt>
          <cx:pt idx="883">23000</cx:pt>
          <cx:pt idx="884">23000</cx:pt>
          <cx:pt idx="885">23000</cx:pt>
          <cx:pt idx="886">27000</cx:pt>
          <cx:pt idx="887">27000</cx:pt>
          <cx:pt idx="888">32000</cx:pt>
          <cx:pt idx="889">7400</cx:pt>
          <cx:pt idx="890">24000</cx:pt>
          <cx:pt idx="891">22000</cx:pt>
          <cx:pt idx="892">22000</cx:pt>
          <cx:pt idx="893">10000</cx:pt>
          <cx:pt idx="894">17000</cx:pt>
          <cx:pt idx="895">38000</cx:pt>
          <cx:pt idx="896">46000</cx:pt>
          <cx:pt idx="897">3800</cx:pt>
          <cx:pt idx="898">9300</cx:pt>
          <cx:pt idx="899">8400</cx:pt>
          <cx:pt idx="900">28000</cx:pt>
          <cx:pt idx="901">9700</cx:pt>
          <cx:pt idx="902">11000</cx:pt>
          <cx:pt idx="903">11000</cx:pt>
          <cx:pt idx="904">7400</cx:pt>
          <cx:pt idx="905">19000</cx:pt>
          <cx:pt idx="906">16000</cx:pt>
          <cx:pt idx="907">14000</cx:pt>
          <cx:pt idx="908">22000</cx:pt>
          <cx:pt idx="909">25000</cx:pt>
          <cx:pt idx="910">3600</cx:pt>
          <cx:pt idx="911">3600</cx:pt>
          <cx:pt idx="912">3600</cx:pt>
          <cx:pt idx="913">4500</cx:pt>
          <cx:pt idx="914">4500</cx:pt>
          <cx:pt idx="915">23000</cx:pt>
          <cx:pt idx="916">23000</cx:pt>
          <cx:pt idx="917">23000</cx:pt>
          <cx:pt idx="918">23000</cx:pt>
          <cx:pt idx="919">4200</cx:pt>
          <cx:pt idx="920">4200</cx:pt>
          <cx:pt idx="921">58000</cx:pt>
          <cx:pt idx="922">22000</cx:pt>
          <cx:pt idx="923">22000</cx:pt>
          <cx:pt idx="924">1400</cx:pt>
          <cx:pt idx="925">1400</cx:pt>
          <cx:pt idx="926">9100</cx:pt>
          <cx:pt idx="927">9100</cx:pt>
          <cx:pt idx="928">9100</cx:pt>
          <cx:pt idx="929">9100</cx:pt>
          <cx:pt idx="930">21000</cx:pt>
          <cx:pt idx="931">11000</cx:pt>
          <cx:pt idx="932">38000</cx:pt>
          <cx:pt idx="933">12000</cx:pt>
          <cx:pt idx="934">45000</cx:pt>
          <cx:pt idx="935">50000</cx:pt>
          <cx:pt idx="936">23000</cx:pt>
          <cx:pt idx="937">46000</cx:pt>
          <cx:pt idx="938">45000</cx:pt>
          <cx:pt idx="939">50000</cx:pt>
          <cx:pt idx="940">24000</cx:pt>
          <cx:pt idx="941">33000</cx:pt>
          <cx:pt idx="942">12000</cx:pt>
          <cx:pt idx="943">53000</cx:pt>
          <cx:pt idx="944">14000</cx:pt>
          <cx:pt idx="945">68000</cx:pt>
          <cx:pt idx="946">32000</cx:pt>
          <cx:pt idx="947">46000</cx:pt>
          <cx:pt idx="948">40000</cx:pt>
          <cx:pt idx="949">32000</cx:pt>
          <cx:pt idx="950">32000</cx:pt>
          <cx:pt idx="951">24000</cx:pt>
          <cx:pt idx="952">42000</cx:pt>
          <cx:pt idx="953">12000</cx:pt>
          <cx:pt idx="954">13000</cx:pt>
          <cx:pt idx="955">13000</cx:pt>
          <cx:pt idx="956">4900</cx:pt>
          <cx:pt idx="957">8900</cx:pt>
          <cx:pt idx="958">8900</cx:pt>
          <cx:pt idx="959">19000</cx:pt>
          <cx:pt idx="960">19000</cx:pt>
          <cx:pt idx="961">14000</cx:pt>
          <cx:pt idx="962">64000</cx:pt>
          <cx:pt idx="963">8400</cx:pt>
          <cx:pt idx="964">11000</cx:pt>
          <cx:pt idx="965">66000</cx:pt>
          <cx:pt idx="966">66000</cx:pt>
          <cx:pt idx="967">41000</cx:pt>
          <cx:pt idx="968">15000</cx:pt>
          <cx:pt idx="969">35000</cx:pt>
          <cx:pt idx="970">36000</cx:pt>
          <cx:pt idx="971">17000</cx:pt>
          <cx:pt idx="972">25000</cx:pt>
          <cx:pt idx="973">35000</cx:pt>
          <cx:pt idx="974">10000</cx:pt>
          <cx:pt idx="975">10000</cx:pt>
          <cx:pt idx="976">12000</cx:pt>
          <cx:pt idx="977">12000</cx:pt>
          <cx:pt idx="978">11000</cx:pt>
          <cx:pt idx="979">11000</cx:pt>
          <cx:pt idx="980">11000</cx:pt>
          <cx:pt idx="981">17000</cx:pt>
          <cx:pt idx="982">43000</cx:pt>
          <cx:pt idx="983">41000</cx:pt>
          <cx:pt idx="984">41000</cx:pt>
          <cx:pt idx="985">43000</cx:pt>
          <cx:pt idx="986">16000</cx:pt>
          <cx:pt idx="987">39000</cx:pt>
          <cx:pt idx="988">13000</cx:pt>
          <cx:pt idx="989">30000</cx:pt>
          <cx:pt idx="990">7100</cx:pt>
          <cx:pt idx="991">23000</cx:pt>
          <cx:pt idx="992">17000</cx:pt>
          <cx:pt idx="993">18000</cx:pt>
          <cx:pt idx="994">18000</cx:pt>
          <cx:pt idx="995">17000</cx:pt>
          <cx:pt idx="996">17000</cx:pt>
          <cx:pt idx="997">15000</cx:pt>
          <cx:pt idx="998">22000</cx:pt>
          <cx:pt idx="999">22000</cx:pt>
          <cx:pt idx="1000">9000</cx:pt>
          <cx:pt idx="1001">7200</cx:pt>
          <cx:pt idx="1002">7200</cx:pt>
          <cx:pt idx="1003">7200</cx:pt>
          <cx:pt idx="1004">2300</cx:pt>
          <cx:pt idx="1005">27000</cx:pt>
          <cx:pt idx="1006">27000</cx:pt>
          <cx:pt idx="1007">8200</cx:pt>
          <cx:pt idx="1008">76000</cx:pt>
          <cx:pt idx="1009">22000</cx:pt>
          <cx:pt idx="1010">22000</cx:pt>
          <cx:pt idx="1011">19000</cx:pt>
          <cx:pt idx="1012">19000</cx:pt>
          <cx:pt idx="1013">19000</cx:pt>
          <cx:pt idx="1014">28000</cx:pt>
          <cx:pt idx="1015">28000</cx:pt>
          <cx:pt idx="1016">28000</cx:pt>
          <cx:pt idx="1017">28000</cx:pt>
          <cx:pt idx="1018">25000</cx:pt>
          <cx:pt idx="1019">30000</cx:pt>
          <cx:pt idx="1020">8500</cx:pt>
          <cx:pt idx="1021">8500</cx:pt>
          <cx:pt idx="1022">34000</cx:pt>
          <cx:pt idx="1023">34000</cx:pt>
          <cx:pt idx="1024">34000</cx:pt>
          <cx:pt idx="1025">17000</cx:pt>
          <cx:pt idx="1026">16000</cx:pt>
          <cx:pt idx="1027">15000</cx:pt>
          <cx:pt idx="1028">2200</cx:pt>
          <cx:pt idx="1029">11000</cx:pt>
          <cx:pt idx="1030">6900</cx:pt>
          <cx:pt idx="1031">13000</cx:pt>
          <cx:pt idx="1032">11000</cx:pt>
          <cx:pt idx="1033">2900</cx:pt>
          <cx:pt idx="1034">25000</cx:pt>
          <cx:pt idx="1035">7000</cx:pt>
          <cx:pt idx="1036">27000</cx:pt>
          <cx:pt idx="1037">7500</cx:pt>
          <cx:pt idx="1038">7500</cx:pt>
          <cx:pt idx="1039">15000</cx:pt>
          <cx:pt idx="1040">9400</cx:pt>
          <cx:pt idx="1041">6400</cx:pt>
          <cx:pt idx="1042">5500</cx:pt>
          <cx:pt idx="1043">3900</cx:pt>
          <cx:pt idx="1044">55000</cx:pt>
          <cx:pt idx="1045">28000</cx:pt>
          <cx:pt idx="1046">28000</cx:pt>
          <cx:pt idx="1047">8800</cx:pt>
          <cx:pt idx="1048">8800</cx:pt>
          <cx:pt idx="1049">4000</cx:pt>
          <cx:pt idx="1050">6900</cx:pt>
          <cx:pt idx="1051">11000</cx:pt>
          <cx:pt idx="1052">11000</cx:pt>
          <cx:pt idx="1053">5500</cx:pt>
          <cx:pt idx="1054">5500</cx:pt>
          <cx:pt idx="1055">15000</cx:pt>
          <cx:pt idx="1056">4300</cx:pt>
          <cx:pt idx="1057">4300</cx:pt>
          <cx:pt idx="1058">7100</cx:pt>
          <cx:pt idx="1059">58000</cx:pt>
          <cx:pt idx="1060">58000</cx:pt>
          <cx:pt idx="1061">58000</cx:pt>
          <cx:pt idx="1062">18000</cx:pt>
          <cx:pt idx="1063">18000</cx:pt>
          <cx:pt idx="1064">1500</cx:pt>
          <cx:pt idx="1065">6500</cx:pt>
          <cx:pt idx="1066">11000</cx:pt>
          <cx:pt idx="1067">67000</cx:pt>
          <cx:pt idx="1068">67000</cx:pt>
          <cx:pt idx="1069">57000</cx:pt>
          <cx:pt idx="1070">59000</cx:pt>
          <cx:pt idx="1071">48000</cx:pt>
          <cx:pt idx="1072">57000</cx:pt>
          <cx:pt idx="1073">13000</cx:pt>
          <cx:pt idx="1074">13000</cx:pt>
          <cx:pt idx="1075">13000</cx:pt>
          <cx:pt idx="1076">13000</cx:pt>
          <cx:pt idx="1077">31000</cx:pt>
          <cx:pt idx="1078">10000</cx:pt>
          <cx:pt idx="1079">10000</cx:pt>
          <cx:pt idx="1080">21000</cx:pt>
          <cx:pt idx="1081">25000</cx:pt>
          <cx:pt idx="1082">93000</cx:pt>
          <cx:pt idx="1083">60000</cx:pt>
          <cx:pt idx="1084">27000</cx:pt>
          <cx:pt idx="1085">54000</cx:pt>
          <cx:pt idx="1086">54000</cx:pt>
          <cx:pt idx="1087">54000</cx:pt>
          <cx:pt idx="1088">78000</cx:pt>
          <cx:pt idx="1089">55000</cx:pt>
          <cx:pt idx="1090">55000</cx:pt>
          <cx:pt idx="1091">55000</cx:pt>
          <cx:pt idx="1092">35000</cx:pt>
          <cx:pt idx="1093">35000</cx:pt>
          <cx:pt idx="1094">43000</cx:pt>
          <cx:pt idx="1095">39000</cx:pt>
          <cx:pt idx="1096">4200</cx:pt>
          <cx:pt idx="1097">44000</cx:pt>
          <cx:pt idx="1098">45000</cx:pt>
          <cx:pt idx="1099">45000</cx:pt>
          <cx:pt idx="1100">28000</cx:pt>
          <cx:pt idx="1101">29000</cx:pt>
          <cx:pt idx="1102">12000</cx:pt>
          <cx:pt idx="1103">15000</cx:pt>
          <cx:pt idx="1104">31000</cx:pt>
          <cx:pt idx="1105">31000</cx:pt>
          <cx:pt idx="1106">31000</cx:pt>
          <cx:pt idx="1107">31000</cx:pt>
          <cx:pt idx="1108">31000</cx:pt>
          <cx:pt idx="1109">20000</cx:pt>
          <cx:pt idx="1110">39000</cx:pt>
          <cx:pt idx="1111">94000</cx:pt>
          <cx:pt idx="1112">94000</cx:pt>
          <cx:pt idx="1113">41000</cx:pt>
          <cx:pt idx="1114">49000</cx:pt>
          <cx:pt idx="1115">22000</cx:pt>
          <cx:pt idx="1116">22000</cx:pt>
          <cx:pt idx="1117">23000</cx:pt>
          <cx:pt idx="1118">28000</cx:pt>
          <cx:pt idx="1119">7200</cx:pt>
          <cx:pt idx="1120">6500</cx:pt>
          <cx:pt idx="1121">6500</cx:pt>
          <cx:pt idx="1122">24000</cx:pt>
          <cx:pt idx="1123">24000</cx:pt>
          <cx:pt idx="1124">24000</cx:pt>
          <cx:pt idx="1125">20000</cx:pt>
          <cx:pt idx="1126">15000</cx:pt>
          <cx:pt idx="1127">15000</cx:pt>
          <cx:pt idx="1128">55000</cx:pt>
          <cx:pt idx="1129">55000</cx:pt>
          <cx:pt idx="1130">38000</cx:pt>
          <cx:pt idx="1131">32000</cx:pt>
          <cx:pt idx="1132">32000</cx:pt>
          <cx:pt idx="1133">32000</cx:pt>
          <cx:pt idx="1134">40000</cx:pt>
          <cx:pt idx="1135">40000</cx:pt>
          <cx:pt idx="1136">23000</cx:pt>
          <cx:pt idx="1137">6100</cx:pt>
          <cx:pt idx="1138">6100</cx:pt>
          <cx:pt idx="1139">6100</cx:pt>
          <cx:pt idx="1140">6100</cx:pt>
          <cx:pt idx="1141">19000</cx:pt>
          <cx:pt idx="1142">3800</cx:pt>
          <cx:pt idx="1143">18000</cx:pt>
          <cx:pt idx="1144">57000</cx:pt>
          <cx:pt idx="1145">5500</cx:pt>
          <cx:pt idx="1146">5500</cx:pt>
          <cx:pt idx="1147">5700</cx:pt>
          <cx:pt idx="1148">51000</cx:pt>
          <cx:pt idx="1149">9400</cx:pt>
          <cx:pt idx="1150">3300</cx:pt>
          <cx:pt idx="1151">3300</cx:pt>
          <cx:pt idx="1152">4000</cx:pt>
          <cx:pt idx="1153">4300</cx:pt>
          <cx:pt idx="1154">3600</cx:pt>
          <cx:pt idx="1155">9900</cx:pt>
          <cx:pt idx="1156">37000</cx:pt>
          <cx:pt idx="1157">37000</cx:pt>
          <cx:pt idx="1158">37000</cx:pt>
          <cx:pt idx="1159">40000</cx:pt>
          <cx:pt idx="1160">73000</cx:pt>
          <cx:pt idx="1161">73000</cx:pt>
          <cx:pt idx="1162">23000</cx:pt>
          <cx:pt idx="1163">10000</cx:pt>
          <cx:pt idx="1164">8400</cx:pt>
          <cx:pt idx="1165">8400</cx:pt>
          <cx:pt idx="1166">8400</cx:pt>
          <cx:pt idx="1167">41000</cx:pt>
          <cx:pt idx="1168">41000</cx:pt>
          <cx:pt idx="1169">34000</cx:pt>
          <cx:pt idx="1170">7500</cx:pt>
          <cx:pt idx="1171">7500</cx:pt>
          <cx:pt idx="1172">12000</cx:pt>
          <cx:pt idx="1173">7700</cx:pt>
          <cx:pt idx="1174">21000</cx:pt>
          <cx:pt idx="1175">18000</cx:pt>
          <cx:pt idx="1176">40000</cx:pt>
          <cx:pt idx="1177">40000</cx:pt>
          <cx:pt idx="1178">8700</cx:pt>
          <cx:pt idx="1179">8700</cx:pt>
          <cx:pt idx="1180">8600</cx:pt>
          <cx:pt idx="1181">8600</cx:pt>
          <cx:pt idx="1182">18000</cx:pt>
          <cx:pt idx="1183">7500</cx:pt>
          <cx:pt idx="1184">9100</cx:pt>
          <cx:pt idx="1185">13000</cx:pt>
          <cx:pt idx="1186">13000</cx:pt>
          <cx:pt idx="1187">15000</cx:pt>
          <cx:pt idx="1188">15000</cx:pt>
          <cx:pt idx="1189">19000</cx:pt>
          <cx:pt idx="1190">19000</cx:pt>
          <cx:pt idx="1191">19000</cx:pt>
          <cx:pt idx="1192">5100</cx:pt>
          <cx:pt idx="1193">26000</cx:pt>
          <cx:pt idx="1194">8300</cx:pt>
          <cx:pt idx="1195">27000</cx:pt>
          <cx:pt idx="1196">7900</cx:pt>
          <cx:pt idx="1197">7900</cx:pt>
          <cx:pt idx="1198">27000</cx:pt>
          <cx:pt idx="1199">5100</cx:pt>
          <cx:pt idx="1200">15000</cx:pt>
          <cx:pt idx="1201">3100</cx:pt>
          <cx:pt idx="1202">16000</cx:pt>
          <cx:pt idx="1203">9200</cx:pt>
          <cx:pt idx="1204">9200</cx:pt>
          <cx:pt idx="1205">9200</cx:pt>
          <cx:pt idx="1206">10000</cx:pt>
          <cx:pt idx="1207">2600</cx:pt>
          <cx:pt idx="1208">13000</cx:pt>
          <cx:pt idx="1209">1900</cx:pt>
          <cx:pt idx="1210">7000</cx:pt>
          <cx:pt idx="1211">15000</cx:pt>
          <cx:pt idx="1212">4200</cx:pt>
          <cx:pt idx="1213">7800</cx:pt>
          <cx:pt idx="1214">77000</cx:pt>
          <cx:pt idx="1215">5700</cx:pt>
          <cx:pt idx="1216">5900</cx:pt>
          <cx:pt idx="1217">7600</cx:pt>
          <cx:pt idx="1218">5800</cx:pt>
          <cx:pt idx="1219">5800</cx:pt>
          <cx:pt idx="1220">5300</cx:pt>
          <cx:pt idx="1221">5500</cx:pt>
          <cx:pt idx="1222">25000</cx:pt>
          <cx:pt idx="1223">35000</cx:pt>
          <cx:pt idx="1224">30000</cx:pt>
          <cx:pt idx="1225">16000</cx:pt>
          <cx:pt idx="1226">16000</cx:pt>
          <cx:pt idx="1227">15000</cx:pt>
          <cx:pt idx="1228">21000</cx:pt>
          <cx:pt idx="1229">1800</cx:pt>
          <cx:pt idx="1230">4300</cx:pt>
          <cx:pt idx="1231">10000</cx:pt>
          <cx:pt idx="1232">3700</cx:pt>
          <cx:pt idx="1233">232</cx:pt>
          <cx:pt idx="1234">99000</cx:pt>
          <cx:pt idx="1235">624</cx:pt>
          <cx:pt idx="1236">6900</cx:pt>
          <cx:pt idx="1237">7000</cx:pt>
          <cx:pt idx="1238">7000</cx:pt>
          <cx:pt idx="1239">6400</cx:pt>
          <cx:pt idx="1240">6400</cx:pt>
          <cx:pt idx="1241">16000</cx:pt>
          <cx:pt idx="1242">5900</cx:pt>
          <cx:pt idx="1243">95000</cx:pt>
          <cx:pt idx="1244">8500</cx:pt>
          <cx:pt idx="1245">20000</cx:pt>
          <cx:pt idx="1246">2500</cx:pt>
          <cx:pt idx="1247">50000</cx:pt>
          <cx:pt idx="1248">10000</cx:pt>
          <cx:pt idx="1249">18000</cx:pt>
          <cx:pt idx="1250">12000</cx:pt>
          <cx:pt idx="1251">2500</cx:pt>
          <cx:pt idx="1252">2100</cx:pt>
          <cx:pt idx="1253">22000</cx:pt>
          <cx:pt idx="1254">41</cx:pt>
          <cx:pt idx="1255">22000</cx:pt>
          <cx:pt idx="1256">292</cx:pt>
          <cx:pt idx="1257">5500</cx:pt>
          <cx:pt idx="1258">5500</cx:pt>
          <cx:pt idx="1259">2500</cx:pt>
          <cx:pt idx="1260">8100</cx:pt>
          <cx:pt idx="1261">28000</cx:pt>
          <cx:pt idx="1262">24000</cx:pt>
          <cx:pt idx="1263">3100</cx:pt>
          <cx:pt idx="1264">3400</cx:pt>
          <cx:pt idx="1265">11000</cx:pt>
          <cx:pt idx="1266">13000</cx:pt>
          <cx:pt idx="1267">19000</cx:pt>
          <cx:pt idx="1268">9500</cx:pt>
          <cx:pt idx="1269">21000</cx:pt>
          <cx:pt idx="1270">9400</cx:pt>
          <cx:pt idx="1271">2400</cx:pt>
          <cx:pt idx="1272">36000</cx:pt>
          <cx:pt idx="1273">55000</cx:pt>
          <cx:pt idx="1274">32000</cx:pt>
          <cx:pt idx="1275">34000</cx:pt>
          <cx:pt idx="1276">5100</cx:pt>
          <cx:pt idx="1277">100000</cx:pt>
          <cx:pt idx="1278">80000</cx:pt>
          <cx:pt idx="1279">3300</cx:pt>
          <cx:pt idx="1280">28000</cx:pt>
          <cx:pt idx="1281">5000</cx:pt>
          <cx:pt idx="1282">11000</cx:pt>
          <cx:pt idx="1283">55000</cx:pt>
          <cx:pt idx="1284">7100</cx:pt>
          <cx:pt idx="1285">3200</cx:pt>
          <cx:pt idx="1286">4400</cx:pt>
          <cx:pt idx="1287">16000</cx:pt>
          <cx:pt idx="1288">6300</cx:pt>
          <cx:pt idx="1289">45000</cx:pt>
          <cx:pt idx="1290">23000</cx:pt>
          <cx:pt idx="1291">37000</cx:pt>
          <cx:pt idx="1292">13000</cx:pt>
          <cx:pt idx="1293">8100</cx:pt>
          <cx:pt idx="1294">13000</cx:pt>
          <cx:pt idx="1295">14000</cx:pt>
          <cx:pt idx="1296">30000</cx:pt>
          <cx:pt idx="1297">36000</cx:pt>
          <cx:pt idx="1298">3000</cx:pt>
          <cx:pt idx="1299">1400</cx:pt>
          <cx:pt idx="1300">39000</cx:pt>
          <cx:pt idx="1301">1800</cx:pt>
          <cx:pt idx="1302">1700</cx:pt>
          <cx:pt idx="1303">19000</cx:pt>
          <cx:pt idx="1304">15000</cx:pt>
          <cx:pt idx="1305">10000</cx:pt>
          <cx:pt idx="1306">2700</cx:pt>
          <cx:pt idx="1307">16000</cx:pt>
          <cx:pt idx="1308">21000</cx:pt>
          <cx:pt idx="1309">20000</cx:pt>
          <cx:pt idx="1310">14000</cx:pt>
          <cx:pt idx="1311">76000</cx:pt>
          <cx:pt idx="1312">18000</cx:pt>
          <cx:pt idx="1313">12000</cx:pt>
          <cx:pt idx="1314">6200</cx:pt>
          <cx:pt idx="1315">6200</cx:pt>
          <cx:pt idx="1316">6800</cx:pt>
          <cx:pt idx="1317">6800</cx:pt>
          <cx:pt idx="1318">24000</cx:pt>
          <cx:pt idx="1319">19000</cx:pt>
          <cx:pt idx="1320">13000</cx:pt>
          <cx:pt idx="1321">15000</cx:pt>
          <cx:pt idx="1322">13000</cx:pt>
          <cx:pt idx="1323">13000</cx:pt>
          <cx:pt idx="1324">44000</cx:pt>
          <cx:pt idx="1325">44000</cx:pt>
          <cx:pt idx="1326">9700</cx:pt>
          <cx:pt idx="1327">13000</cx:pt>
          <cx:pt idx="1328">4500</cx:pt>
          <cx:pt idx="1329">4500</cx:pt>
          <cx:pt idx="1330">29000</cx:pt>
          <cx:pt idx="1331">12000</cx:pt>
          <cx:pt idx="1332">12000</cx:pt>
          <cx:pt idx="1333">4600</cx:pt>
          <cx:pt idx="1334">10000</cx:pt>
          <cx:pt idx="1335">33000</cx:pt>
          <cx:pt idx="1336">13000</cx:pt>
          <cx:pt idx="1337">15000</cx:pt>
          <cx:pt idx="1338">23000</cx:pt>
          <cx:pt idx="1339">7700</cx:pt>
          <cx:pt idx="1340">7700</cx:pt>
          <cx:pt idx="1341">15000</cx:pt>
          <cx:pt idx="1342">25000</cx:pt>
          <cx:pt idx="1343">25000</cx:pt>
          <cx:pt idx="1344">3000</cx:pt>
          <cx:pt idx="1345">22000</cx:pt>
          <cx:pt idx="1346">22000</cx:pt>
          <cx:pt idx="1347">22000</cx:pt>
          <cx:pt idx="1348">7500</cx:pt>
          <cx:pt idx="1349">24000</cx:pt>
          <cx:pt idx="1350">24000</cx:pt>
          <cx:pt idx="1351">44000</cx:pt>
          <cx:pt idx="1352">44000</cx:pt>
          <cx:pt idx="1353">44000</cx:pt>
          <cx:pt idx="1354">14000</cx:pt>
          <cx:pt idx="1355">67000</cx:pt>
          <cx:pt idx="1356">76000</cx:pt>
          <cx:pt idx="1357">74000</cx:pt>
          <cx:pt idx="1358">23000</cx:pt>
          <cx:pt idx="1359">46000</cx:pt>
          <cx:pt idx="1360">24000</cx:pt>
          <cx:pt idx="1361">24000</cx:pt>
          <cx:pt idx="1362">97000</cx:pt>
          <cx:pt idx="1363">62000</cx:pt>
          <cx:pt idx="1364">24000</cx:pt>
          <cx:pt idx="1365">33000</cx:pt>
          <cx:pt idx="1366">7800</cx:pt>
          <cx:pt idx="1367">46000</cx:pt>
          <cx:pt idx="1368">69000</cx:pt>
          <cx:pt idx="1369">75000</cx:pt>
          <cx:pt idx="1370">67000</cx:pt>
          <cx:pt idx="1371">50000</cx:pt>
          <cx:pt idx="1372">98000</cx:pt>
          <cx:pt idx="1373">98000</cx:pt>
          <cx:pt idx="1374">4900</cx:pt>
          <cx:pt idx="1375">37000</cx:pt>
          <cx:pt idx="1376">18000</cx:pt>
          <cx:pt idx="1377">52000</cx:pt>
          <cx:pt idx="1378">52000</cx:pt>
          <cx:pt idx="1379">78000</cx:pt>
          <cx:pt idx="1380">3900</cx:pt>
          <cx:pt idx="1381">59000</cx:pt>
          <cx:pt idx="1382">97000</cx:pt>
          <cx:pt idx="1383">11000</cx:pt>
          <cx:pt idx="1384">38000</cx:pt>
          <cx:pt idx="1385">38000</cx:pt>
          <cx:pt idx="1386">38000</cx:pt>
          <cx:pt idx="1387">38000</cx:pt>
          <cx:pt idx="1388">38000</cx:pt>
          <cx:pt idx="1389">85000</cx:pt>
          <cx:pt idx="1390">78000</cx:pt>
          <cx:pt idx="1391">63000</cx:pt>
          <cx:pt idx="1392">63000</cx:pt>
          <cx:pt idx="1393">24000</cx:pt>
          <cx:pt idx="1394">69000</cx:pt>
          <cx:pt idx="1395">75000</cx:pt>
          <cx:pt idx="1396">75000</cx:pt>
          <cx:pt idx="1397">70000</cx:pt>
          <cx:pt idx="1398">63000</cx:pt>
          <cx:pt idx="1399">99000</cx:pt>
          <cx:pt idx="1400">49000</cx:pt>
          <cx:pt idx="1401">49000</cx:pt>
          <cx:pt idx="1402">82000</cx:pt>
          <cx:pt idx="1403">82000</cx:pt>
          <cx:pt idx="1404">96000</cx:pt>
          <cx:pt idx="1405">96000</cx:pt>
          <cx:pt idx="1406">99000</cx:pt>
          <cx:pt idx="1407">87000</cx:pt>
          <cx:pt idx="1408">53000</cx:pt>
          <cx:pt idx="1409">53000</cx:pt>
          <cx:pt idx="1410">53000</cx:pt>
          <cx:pt idx="1411">23000</cx:pt>
          <cx:pt idx="1412">72000</cx:pt>
          <cx:pt idx="1413">35000</cx:pt>
          <cx:pt idx="1414">78000</cx:pt>
          <cx:pt idx="1415">25000</cx:pt>
          <cx:pt idx="1416">74000</cx:pt>
          <cx:pt idx="1417">17000</cx:pt>
          <cx:pt idx="1418">53000</cx:pt>
          <cx:pt idx="1419">53000</cx:pt>
          <cx:pt idx="1420">60000</cx:pt>
          <cx:pt idx="1421">57000</cx:pt>
          <cx:pt idx="1422">14000</cx:pt>
          <cx:pt idx="1423">40000</cx:pt>
          <cx:pt idx="1424">100000</cx:pt>
          <cx:pt idx="1425">100000</cx:pt>
          <cx:pt idx="1426">85000</cx:pt>
          <cx:pt idx="1427">33000</cx:pt>
          <cx:pt idx="1428">32000</cx:pt>
          <cx:pt idx="1429">40000</cx:pt>
          <cx:pt idx="1430">29000</cx:pt>
          <cx:pt idx="1431">40000</cx:pt>
          <cx:pt idx="1432">24000</cx:pt>
          <cx:pt idx="1433">38000</cx:pt>
          <cx:pt idx="1434">52000</cx:pt>
          <cx:pt idx="1435">52000</cx:pt>
          <cx:pt idx="1436">54000</cx:pt>
          <cx:pt idx="1437">71000</cx:pt>
          <cx:pt idx="1438">73000</cx:pt>
          <cx:pt idx="1439">38000</cx:pt>
          <cx:pt idx="1440">62000</cx:pt>
          <cx:pt idx="1441">95000</cx:pt>
          <cx:pt idx="1442">16000</cx:pt>
          <cx:pt idx="1443">39000</cx:pt>
          <cx:pt idx="1444">78000</cx:pt>
          <cx:pt idx="1445">36000</cx:pt>
          <cx:pt idx="1446">36000</cx:pt>
          <cx:pt idx="1447">31000</cx:pt>
          <cx:pt idx="1448">31000</cx:pt>
          <cx:pt idx="1449">98000</cx:pt>
          <cx:pt idx="1450">24000</cx:pt>
          <cx:pt idx="1451">85000</cx:pt>
          <cx:pt idx="1452">100000</cx:pt>
          <cx:pt idx="1453">86000</cx:pt>
          <cx:pt idx="1454">80000</cx:pt>
          <cx:pt idx="1455">79000</cx:pt>
          <cx:pt idx="1456">30000</cx:pt>
          <cx:pt idx="1457">87000</cx:pt>
          <cx:pt idx="1458">91000</cx:pt>
          <cx:pt idx="1459">63000</cx:pt>
          <cx:pt idx="1460">63000</cx:pt>
          <cx:pt idx="1461">63000</cx:pt>
          <cx:pt idx="1462">95000</cx:pt>
          <cx:pt idx="1463">48000</cx:pt>
          <cx:pt idx="1464">48000</cx:pt>
          <cx:pt idx="1465">48000</cx:pt>
          <cx:pt idx="1466">93000</cx:pt>
          <cx:pt idx="1467">53000</cx:pt>
          <cx:pt idx="1468">82000</cx:pt>
          <cx:pt idx="1469">99000</cx:pt>
          <cx:pt idx="1470">49000</cx:pt>
          <cx:pt idx="1471">25000</cx:pt>
          <cx:pt idx="1472">25000</cx:pt>
          <cx:pt idx="1473">91000</cx:pt>
          <cx:pt idx="1474">52000</cx:pt>
          <cx:pt idx="1475">56000</cx:pt>
          <cx:pt idx="1476">56000</cx:pt>
          <cx:pt idx="1477">85000</cx:pt>
          <cx:pt idx="1478">81000</cx:pt>
          <cx:pt idx="1479">82000</cx:pt>
          <cx:pt idx="1480">98000</cx:pt>
          <cx:pt idx="1481">77000</cx:pt>
          <cx:pt idx="1482">99000</cx:pt>
          <cx:pt idx="1483">99000</cx:pt>
          <cx:pt idx="1484">96000</cx:pt>
          <cx:pt idx="1485">96000</cx:pt>
          <cx:pt idx="1486">82000</cx:pt>
          <cx:pt idx="1487">70000</cx:pt>
          <cx:pt idx="1488">63000</cx:pt>
          <cx:pt idx="1489">35000</cx:pt>
          <cx:pt idx="1490">48000</cx:pt>
          <cx:pt idx="1491">84000</cx:pt>
          <cx:pt idx="1492">15000</cx:pt>
          <cx:pt idx="1493">69000</cx:pt>
          <cx:pt idx="1494">46000</cx:pt>
          <cx:pt idx="1495">15000</cx:pt>
          <cx:pt idx="1496">33000</cx:pt>
          <cx:pt idx="1497">57000</cx:pt>
          <cx:pt idx="1498">25000</cx:pt>
          <cx:pt idx="1499">31000</cx:pt>
          <cx:pt idx="1500">31000</cx:pt>
          <cx:pt idx="1501">92000</cx:pt>
          <cx:pt idx="1502">70000</cx:pt>
          <cx:pt idx="1503">93000</cx:pt>
          <cx:pt idx="1504">52000</cx:pt>
          <cx:pt idx="1505">37000</cx:pt>
          <cx:pt idx="1506">64000</cx:pt>
          <cx:pt idx="1507">35000</cx:pt>
          <cx:pt idx="1508">97000</cx:pt>
          <cx:pt idx="1509">93000</cx:pt>
          <cx:pt idx="1510">28000</cx:pt>
          <cx:pt idx="1511">83000</cx:pt>
          <cx:pt idx="1512">99000</cx:pt>
          <cx:pt idx="1513">55000</cx:pt>
          <cx:pt idx="1514">14000</cx:pt>
          <cx:pt idx="1515">81000</cx:pt>
          <cx:pt idx="1516">81000</cx:pt>
          <cx:pt idx="1517">94000</cx:pt>
          <cx:pt idx="1518">14000</cx:pt>
          <cx:pt idx="1519">29000</cx:pt>
          <cx:pt idx="1520">29000</cx:pt>
          <cx:pt idx="1521">29000</cx:pt>
          <cx:pt idx="1522">60000</cx:pt>
          <cx:pt idx="1523">70000</cx:pt>
          <cx:pt idx="1524">99000</cx:pt>
          <cx:pt idx="1525">27000</cx:pt>
          <cx:pt idx="1526">70000</cx:pt>
          <cx:pt idx="1527">88000</cx:pt>
          <cx:pt idx="1528">63000</cx:pt>
          <cx:pt idx="1529">82000</cx:pt>
          <cx:pt idx="1530">82000</cx:pt>
          <cx:pt idx="1531">31000</cx:pt>
          <cx:pt idx="1532">23000</cx:pt>
          <cx:pt idx="1533">23000</cx:pt>
          <cx:pt idx="1534">59000</cx:pt>
          <cx:pt idx="1535">39000</cx:pt>
          <cx:pt idx="1536">54000</cx:pt>
          <cx:pt idx="1537">48000</cx:pt>
          <cx:pt idx="1538">48000</cx:pt>
          <cx:pt idx="1539">30000</cx:pt>
          <cx:pt idx="1540">66000</cx:pt>
          <cx:pt idx="1541">32000</cx:pt>
          <cx:pt idx="1542">61000</cx:pt>
          <cx:pt idx="1543">49000</cx:pt>
          <cx:pt idx="1544">38000</cx:pt>
          <cx:pt idx="1545">20000</cx:pt>
          <cx:pt idx="1546">20000</cx:pt>
          <cx:pt idx="1547">20000</cx:pt>
          <cx:pt idx="1548">66000</cx:pt>
          <cx:pt idx="1549">57000</cx:pt>
          <cx:pt idx="1550">95000</cx:pt>
          <cx:pt idx="1551">95000</cx:pt>
          <cx:pt idx="1552">95000</cx:pt>
          <cx:pt idx="1553">32000</cx:pt>
          <cx:pt idx="1554">33000</cx:pt>
          <cx:pt idx="1555">66000</cx:pt>
          <cx:pt idx="1556">75000</cx:pt>
          <cx:pt idx="1557">29000</cx:pt>
          <cx:pt idx="1558">50000</cx:pt>
          <cx:pt idx="1559">41000</cx:pt>
          <cx:pt idx="1560">63000</cx:pt>
          <cx:pt idx="1561">20000</cx:pt>
          <cx:pt idx="1562">13000</cx:pt>
          <cx:pt idx="1563">13000</cx:pt>
          <cx:pt idx="1564">15000</cx:pt>
          <cx:pt idx="1565">33000</cx:pt>
          <cx:pt idx="1566">33000</cx:pt>
          <cx:pt idx="1567">10000</cx:pt>
          <cx:pt idx="1568">77000</cx:pt>
          <cx:pt idx="1569">77000</cx:pt>
          <cx:pt idx="1570">23000</cx:pt>
          <cx:pt idx="1571">51000</cx:pt>
          <cx:pt idx="1572">96000</cx:pt>
          <cx:pt idx="1573">38000</cx:pt>
          <cx:pt idx="1574">24000</cx:pt>
          <cx:pt idx="1575">19000</cx:pt>
          <cx:pt idx="1576">51000</cx:pt>
          <cx:pt idx="1577">22000</cx:pt>
          <cx:pt idx="1578">46000</cx:pt>
          <cx:pt idx="1579">21000</cx:pt>
          <cx:pt idx="1580">39000</cx:pt>
          <cx:pt idx="1581">23000</cx:pt>
          <cx:pt idx="1582">15000</cx:pt>
          <cx:pt idx="1583">20000</cx:pt>
          <cx:pt idx="1584">44000</cx:pt>
          <cx:pt idx="1585">38000</cx:pt>
          <cx:pt idx="1586">52000</cx:pt>
          <cx:pt idx="1587">49000</cx:pt>
          <cx:pt idx="1588">8900</cx:pt>
          <cx:pt idx="1589">8900</cx:pt>
          <cx:pt idx="1590">56000</cx:pt>
          <cx:pt idx="1591">99000</cx:pt>
          <cx:pt idx="1592">10000</cx:pt>
          <cx:pt idx="1593">6900</cx:pt>
          <cx:pt idx="1594">10000</cx:pt>
          <cx:pt idx="1595">19000</cx:pt>
          <cx:pt idx="1596">33000</cx:pt>
          <cx:pt idx="1597">48000</cx:pt>
          <cx:pt idx="1598">9600</cx:pt>
          <cx:pt idx="1599">9600</cx:pt>
          <cx:pt idx="1600">15000</cx:pt>
          <cx:pt idx="1601">50000</cx:pt>
          <cx:pt idx="1602">51000</cx:pt>
          <cx:pt idx="1603">24000</cx:pt>
          <cx:pt idx="1604">16000</cx:pt>
          <cx:pt idx="1605">16000</cx:pt>
          <cx:pt idx="1606">63000</cx:pt>
          <cx:pt idx="1607">15000</cx:pt>
          <cx:pt idx="1608">26000</cx:pt>
          <cx:pt idx="1609">81000</cx:pt>
          <cx:pt idx="1610">79000</cx:pt>
          <cx:pt idx="1611">79000</cx:pt>
          <cx:pt idx="1612">94000</cx:pt>
          <cx:pt idx="1613">43000</cx:pt>
          <cx:pt idx="1614">45000</cx:pt>
          <cx:pt idx="1615">91000</cx:pt>
          <cx:pt idx="1616">91000</cx:pt>
          <cx:pt idx="1617">53000</cx:pt>
          <cx:pt idx="1618">28000</cx:pt>
          <cx:pt idx="1619">26000</cx:pt>
          <cx:pt idx="1620">56000</cx:pt>
          <cx:pt idx="1621">80000</cx:pt>
          <cx:pt idx="1622">60000</cx:pt>
          <cx:pt idx="1623">60000</cx:pt>
          <cx:pt idx="1624">67000</cx:pt>
          <cx:pt idx="1625">78000</cx:pt>
          <cx:pt idx="1626">27000</cx:pt>
          <cx:pt idx="1627">27000</cx:pt>
          <cx:pt idx="1628">63000</cx:pt>
          <cx:pt idx="1629">26000</cx:pt>
          <cx:pt idx="1630">46000</cx:pt>
          <cx:pt idx="1631">83000</cx:pt>
          <cx:pt idx="1632">60000</cx:pt>
          <cx:pt idx="1633">44000</cx:pt>
          <cx:pt idx="1634">82000</cx:pt>
          <cx:pt idx="1635">78000</cx:pt>
          <cx:pt idx="1636">78000</cx:pt>
          <cx:pt idx="1637">94000</cx:pt>
          <cx:pt idx="1638">16000</cx:pt>
          <cx:pt idx="1639">93000</cx:pt>
          <cx:pt idx="1640">77000</cx:pt>
          <cx:pt idx="1641">32000</cx:pt>
          <cx:pt idx="1642">58000</cx:pt>
          <cx:pt idx="1643">48000</cx:pt>
          <cx:pt idx="1644">69000</cx:pt>
          <cx:pt idx="1645">73000</cx:pt>
          <cx:pt idx="1646">99000</cx:pt>
          <cx:pt idx="1647">16000</cx:pt>
          <cx:pt idx="1648">54000</cx:pt>
          <cx:pt idx="1649">56000</cx:pt>
          <cx:pt idx="1650">68000</cx:pt>
          <cx:pt idx="1651">25000</cx:pt>
          <cx:pt idx="1652">54000</cx:pt>
          <cx:pt idx="1653">54000</cx:pt>
          <cx:pt idx="1654">44000</cx:pt>
          <cx:pt idx="1655">8700</cx:pt>
          <cx:pt idx="1656">91000</cx:pt>
          <cx:pt idx="1657">97000</cx:pt>
          <cx:pt idx="1658">26000</cx:pt>
          <cx:pt idx="1659">16000</cx:pt>
          <cx:pt idx="1660">16000</cx:pt>
          <cx:pt idx="1661">53000</cx:pt>
          <cx:pt idx="1662">83000</cx:pt>
          <cx:pt idx="1663">78000</cx:pt>
          <cx:pt idx="1664">21000</cx:pt>
          <cx:pt idx="1665">26000</cx:pt>
          <cx:pt idx="1666">60000</cx:pt>
          <cx:pt idx="1667">22000</cx:pt>
          <cx:pt idx="1668">58000</cx:pt>
          <cx:pt idx="1669">22000</cx:pt>
          <cx:pt idx="1670">36000</cx:pt>
          <cx:pt idx="1671">37000</cx:pt>
          <cx:pt idx="1672">70000</cx:pt>
          <cx:pt idx="1673">34000</cx:pt>
          <cx:pt idx="1674">49000</cx:pt>
          <cx:pt idx="1675">9800</cx:pt>
          <cx:pt idx="1676">37000</cx:pt>
          <cx:pt idx="1677">37000</cx:pt>
          <cx:pt idx="1678">55000</cx:pt>
          <cx:pt idx="1679">84000</cx:pt>
          <cx:pt idx="1680">16000</cx:pt>
          <cx:pt idx="1681">92000</cx:pt>
          <cx:pt idx="1682">57000</cx:pt>
          <cx:pt idx="1683">57000</cx:pt>
          <cx:pt idx="1684">6900</cx:pt>
          <cx:pt idx="1685">44000</cx:pt>
          <cx:pt idx="1686">11000</cx:pt>
          <cx:pt idx="1687">16000</cx:pt>
          <cx:pt idx="1688">17000</cx:pt>
          <cx:pt idx="1689">18000</cx:pt>
          <cx:pt idx="1690">16000</cx:pt>
          <cx:pt idx="1691">19000</cx:pt>
          <cx:pt idx="1692">1600</cx:pt>
          <cx:pt idx="1693">47000</cx:pt>
          <cx:pt idx="1694">16000</cx:pt>
          <cx:pt idx="1695">14000</cx:pt>
          <cx:pt idx="1696">14000</cx:pt>
          <cx:pt idx="1697">75000</cx:pt>
          <cx:pt idx="1698">25000</cx:pt>
          <cx:pt idx="1699">5700</cx:pt>
          <cx:pt idx="1700">5700</cx:pt>
          <cx:pt idx="1701">17000</cx:pt>
          <cx:pt idx="1702">3500</cx:pt>
          <cx:pt idx="1703">16000</cx:pt>
          <cx:pt idx="1704">42000</cx:pt>
          <cx:pt idx="1705">47000</cx:pt>
          <cx:pt idx="1706">67000</cx:pt>
          <cx:pt idx="1707">26000</cx:pt>
          <cx:pt idx="1708">72000</cx:pt>
          <cx:pt idx="1709">37000</cx:pt>
          <cx:pt idx="1710">1200</cx:pt>
          <cx:pt idx="1711">17000</cx:pt>
          <cx:pt idx="1712">19000</cx:pt>
          <cx:pt idx="1713">23000</cx:pt>
          <cx:pt idx="1714">25000</cx:pt>
          <cx:pt idx="1715">83000</cx:pt>
          <cx:pt idx="1716">97000</cx:pt>
          <cx:pt idx="1717">37000</cx:pt>
          <cx:pt idx="1718">92000</cx:pt>
          <cx:pt idx="1719">48000</cx:pt>
          <cx:pt idx="1720">12000</cx:pt>
          <cx:pt idx="1721">15000</cx:pt>
          <cx:pt idx="1722">83000</cx:pt>
          <cx:pt idx="1723">9500</cx:pt>
          <cx:pt idx="1724">9500</cx:pt>
          <cx:pt idx="1725">63000</cx:pt>
          <cx:pt idx="1726">14000</cx:pt>
          <cx:pt idx="1727">58000</cx:pt>
          <cx:pt idx="1728">15000</cx:pt>
          <cx:pt idx="1729">50000</cx:pt>
          <cx:pt idx="1730">59000</cx:pt>
          <cx:pt idx="1731">54000</cx:pt>
          <cx:pt idx="1732">54000</cx:pt>
          <cx:pt idx="1733">54000</cx:pt>
          <cx:pt idx="1734">61000</cx:pt>
          <cx:pt idx="1735">91000</cx:pt>
          <cx:pt idx="1736">17000</cx:pt>
          <cx:pt idx="1737">17000</cx:pt>
          <cx:pt idx="1738">64000</cx:pt>
          <cx:pt idx="1739">41000</cx:pt>
          <cx:pt idx="1740">58000</cx:pt>
          <cx:pt idx="1741">23000</cx:pt>
          <cx:pt idx="1742">71000</cx:pt>
          <cx:pt idx="1743">71000</cx:pt>
          <cx:pt idx="1744">23000</cx:pt>
          <cx:pt idx="1745">12000</cx:pt>
          <cx:pt idx="1746">704</cx:pt>
          <cx:pt idx="1747">2900</cx:pt>
          <cx:pt idx="1748">25000</cx:pt>
          <cx:pt idx="1749">25000</cx:pt>
          <cx:pt idx="1750">20000</cx:pt>
          <cx:pt idx="1751">21000</cx:pt>
          <cx:pt idx="1752">5400</cx:pt>
          <cx:pt idx="1753">25000</cx:pt>
          <cx:pt idx="1754">42000</cx:pt>
          <cx:pt idx="1755">32000</cx:pt>
          <cx:pt idx="1756">1800</cx:pt>
          <cx:pt idx="1757">33000</cx:pt>
          <cx:pt idx="1758">3800</cx:pt>
          <cx:pt idx="1759">5800</cx:pt>
          <cx:pt idx="1760">9500</cx:pt>
          <cx:pt idx="1761">19000</cx:pt>
          <cx:pt idx="1762">19000</cx:pt>
          <cx:pt idx="1763">5000</cx:pt>
          <cx:pt idx="1764">23000</cx:pt>
          <cx:pt idx="1765">862</cx:pt>
          <cx:pt idx="1766">9900</cx:pt>
          <cx:pt idx="1767">24000</cx:pt>
          <cx:pt idx="1768">2400</cx:pt>
          <cx:pt idx="1769">899</cx:pt>
          <cx:pt idx="1770">38000</cx:pt>
          <cx:pt idx="1771">6500</cx:pt>
          <cx:pt idx="1772">14000</cx:pt>
          <cx:pt idx="1773">1200</cx:pt>
          <cx:pt idx="1774">48000</cx:pt>
          <cx:pt idx="1775">378</cx:pt>
          <cx:pt idx="1776">22000</cx:pt>
          <cx:pt idx="1777">4800</cx:pt>
          <cx:pt idx="1778">4800</cx:pt>
          <cx:pt idx="1779">25000</cx:pt>
          <cx:pt idx="1780">266</cx:pt>
          <cx:pt idx="1781">375</cx:pt>
          <cx:pt idx="1782">62000</cx:pt>
          <cx:pt idx="1783">1200</cx:pt>
          <cx:pt idx="1784">1200</cx:pt>
          <cx:pt idx="1785">2800</cx:pt>
          <cx:pt idx="1786">95000</cx:pt>
          <cx:pt idx="1787">2600</cx:pt>
          <cx:pt idx="1788">4600</cx:pt>
          <cx:pt idx="1789">4600</cx:pt>
          <cx:pt idx="1790">5100</cx:pt>
          <cx:pt idx="1791">1800</cx:pt>
          <cx:pt idx="1792">1800</cx:pt>
          <cx:pt idx="1793">1800</cx:pt>
          <cx:pt idx="1794">53000</cx:pt>
          <cx:pt idx="1795">39000</cx:pt>
          <cx:pt idx="1796">5300</cx:pt>
          <cx:pt idx="1797">14000</cx:pt>
          <cx:pt idx="1798">8400</cx:pt>
          <cx:pt idx="1799">18000</cx:pt>
          <cx:pt idx="1800">41000</cx:pt>
          <cx:pt idx="1801">100000</cx:pt>
          <cx:pt idx="1802">3400</cx:pt>
          <cx:pt idx="1803">68000</cx:pt>
          <cx:pt idx="1804">2600</cx:pt>
          <cx:pt idx="1805">11000</cx:pt>
          <cx:pt idx="1806">11000</cx:pt>
          <cx:pt idx="1807">37000</cx:pt>
          <cx:pt idx="1808">37000</cx:pt>
          <cx:pt idx="1809">9800</cx:pt>
          <cx:pt idx="1810">23000</cx:pt>
          <cx:pt idx="1811">18000</cx:pt>
          <cx:pt idx="1812">7400</cx:pt>
          <cx:pt idx="1813">11000</cx:pt>
          <cx:pt idx="1814">11000</cx:pt>
          <cx:pt idx="1815">23000</cx:pt>
          <cx:pt idx="1816">34000</cx:pt>
          <cx:pt idx="1817">15000</cx:pt>
          <cx:pt idx="1818">13000</cx:pt>
          <cx:pt idx="1819">24000</cx:pt>
          <cx:pt idx="1820">20000</cx:pt>
          <cx:pt idx="1821">14000</cx:pt>
          <cx:pt idx="1822">69000</cx:pt>
          <cx:pt idx="1823">38000</cx:pt>
          <cx:pt idx="1824">26000</cx:pt>
          <cx:pt idx="1825">2600</cx:pt>
          <cx:pt idx="1826">21000</cx:pt>
          <cx:pt idx="1827">38000</cx:pt>
          <cx:pt idx="1828">16000</cx:pt>
          <cx:pt idx="1829">21000</cx:pt>
          <cx:pt idx="1830">10000</cx:pt>
          <cx:pt idx="1831">22000</cx:pt>
          <cx:pt idx="1832">14000</cx:pt>
          <cx:pt idx="1833">36000</cx:pt>
          <cx:pt idx="1834">16000</cx:pt>
          <cx:pt idx="1835">61000</cx:pt>
          <cx:pt idx="1836">11000</cx:pt>
          <cx:pt idx="1837">8500</cx:pt>
          <cx:pt idx="1838">37000</cx:pt>
          <cx:pt idx="1839">37000</cx:pt>
          <cx:pt idx="1840">37000</cx:pt>
          <cx:pt idx="1841">22000</cx:pt>
          <cx:pt idx="1842">17000</cx:pt>
          <cx:pt idx="1843">7700</cx:pt>
          <cx:pt idx="1844">39000</cx:pt>
          <cx:pt idx="1845">30000</cx:pt>
          <cx:pt idx="1846">28000</cx:pt>
          <cx:pt idx="1847">16000</cx:pt>
          <cx:pt idx="1848">20000</cx:pt>
          <cx:pt idx="1849">8900</cx:pt>
          <cx:pt idx="1850">97000</cx:pt>
          <cx:pt idx="1851">12000</cx:pt>
          <cx:pt idx="1852">72000</cx:pt>
          <cx:pt idx="1853">72000</cx:pt>
          <cx:pt idx="1854">21000</cx:pt>
          <cx:pt idx="1855">21000</cx:pt>
          <cx:pt idx="1856">27000</cx:pt>
          <cx:pt idx="1857">5700</cx:pt>
          <cx:pt idx="1858">6600</cx:pt>
          <cx:pt idx="1859">12000</cx:pt>
          <cx:pt idx="1860">5900</cx:pt>
          <cx:pt idx="1861">20000</cx:pt>
          <cx:pt idx="1862">15000</cx:pt>
          <cx:pt idx="1863">26000</cx:pt>
          <cx:pt idx="1864">3300</cx:pt>
          <cx:pt idx="1865">44000</cx:pt>
          <cx:pt idx="1866">17000</cx:pt>
          <cx:pt idx="1867">5800</cx:pt>
          <cx:pt idx="1868">11000</cx:pt>
          <cx:pt idx="1869">16000</cx:pt>
          <cx:pt idx="1870">6100</cx:pt>
          <cx:pt idx="1871">6100</cx:pt>
          <cx:pt idx="1872">22000</cx:pt>
          <cx:pt idx="1873">28000</cx:pt>
          <cx:pt idx="1874">6300</cx:pt>
          <cx:pt idx="1875">60000</cx:pt>
          <cx:pt idx="1876">8000</cx:pt>
          <cx:pt idx="1877">20000</cx:pt>
          <cx:pt idx="1878">6400</cx:pt>
          <cx:pt idx="1879">34000</cx:pt>
          <cx:pt idx="1880">70000</cx:pt>
          <cx:pt idx="1881">28000</cx:pt>
          <cx:pt idx="1882">21000</cx:pt>
          <cx:pt idx="1883">38000</cx:pt>
          <cx:pt idx="1884">38000</cx:pt>
          <cx:pt idx="1885">74000</cx:pt>
          <cx:pt idx="1886">12000</cx:pt>
          <cx:pt idx="1887">13000</cx:pt>
          <cx:pt idx="1888">6800</cx:pt>
          <cx:pt idx="1889">12000</cx:pt>
          <cx:pt idx="1890">5800</cx:pt>
          <cx:pt idx="1891">42000</cx:pt>
          <cx:pt idx="1892">13000</cx:pt>
          <cx:pt idx="1893">1500</cx:pt>
          <cx:pt idx="1894">3200</cx:pt>
          <cx:pt idx="1895">7700</cx:pt>
          <cx:pt idx="1896">1300</cx:pt>
          <cx:pt idx="1897">26000</cx:pt>
          <cx:pt idx="1898">11000</cx:pt>
          <cx:pt idx="1899">11000</cx:pt>
          <cx:pt idx="1900">3100</cx:pt>
          <cx:pt idx="1901">1800</cx:pt>
          <cx:pt idx="1902">66000</cx:pt>
          <cx:pt idx="1903">5000</cx:pt>
          <cx:pt idx="1904">2900</cx:pt>
          <cx:pt idx="1905">22000</cx:pt>
          <cx:pt idx="1906">16000</cx:pt>
          <cx:pt idx="1907">19000</cx:pt>
          <cx:pt idx="1908">40000</cx:pt>
          <cx:pt idx="1909">23000</cx:pt>
          <cx:pt idx="1910">15000</cx:pt>
          <cx:pt idx="1911">29000</cx:pt>
          <cx:pt idx="1912">16000</cx:pt>
          <cx:pt idx="1913">65000</cx:pt>
          <cx:pt idx="1914">29000</cx:pt>
          <cx:pt idx="1915">20000</cx:pt>
          <cx:pt idx="1916">3800</cx:pt>
          <cx:pt idx="1917">19000</cx:pt>
          <cx:pt idx="1918">25000</cx:pt>
          <cx:pt idx="1919">5100</cx:pt>
          <cx:pt idx="1920">16000</cx:pt>
          <cx:pt idx="1921">1500</cx:pt>
          <cx:pt idx="1922">10000</cx:pt>
          <cx:pt idx="1923">22000</cx:pt>
          <cx:pt idx="1924">3600</cx:pt>
          <cx:pt idx="1925">20000</cx:pt>
          <cx:pt idx="1926">20000</cx:pt>
          <cx:pt idx="1927">13000</cx:pt>
          <cx:pt idx="1928">2500</cx:pt>
          <cx:pt idx="1929">3600</cx:pt>
          <cx:pt idx="1930">24000</cx:pt>
          <cx:pt idx="1931">10000</cx:pt>
          <cx:pt idx="1932">25000</cx:pt>
          <cx:pt idx="1933">29000</cx:pt>
          <cx:pt idx="1934">17000</cx:pt>
          <cx:pt idx="1935">53000</cx:pt>
          <cx:pt idx="1936">83000</cx:pt>
          <cx:pt idx="1937">4600</cx:pt>
          <cx:pt idx="1938">4600</cx:pt>
          <cx:pt idx="1939">28000</cx:pt>
          <cx:pt idx="1940">29000</cx:pt>
          <cx:pt idx="1941">46000</cx:pt>
          <cx:pt idx="1942">5700</cx:pt>
          <cx:pt idx="1943">1400</cx:pt>
          <cx:pt idx="1944">12000</cx:pt>
          <cx:pt idx="1945">2200</cx:pt>
          <cx:pt idx="1946">27000</cx:pt>
          <cx:pt idx="1947">18000</cx:pt>
          <cx:pt idx="1948">30000</cx:pt>
          <cx:pt idx="1949">3500</cx:pt>
          <cx:pt idx="1950">4200</cx:pt>
          <cx:pt idx="1951">6900</cx:pt>
          <cx:pt idx="1952">6600</cx:pt>
          <cx:pt idx="1953">7000</cx:pt>
          <cx:pt idx="1954">11000</cx:pt>
          <cx:pt idx="1955">5600</cx:pt>
          <cx:pt idx="1956">29000</cx:pt>
          <cx:pt idx="1957">3300</cx:pt>
          <cx:pt idx="1958">20000</cx:pt>
          <cx:pt idx="1959">7000</cx:pt>
          <cx:pt idx="1960">3300</cx:pt>
          <cx:pt idx="1961">29000</cx:pt>
          <cx:pt idx="1962">7100</cx:pt>
          <cx:pt idx="1963">7100</cx:pt>
          <cx:pt idx="1964">24000</cx:pt>
          <cx:pt idx="1965">34000</cx:pt>
          <cx:pt idx="1966">4300</cx:pt>
          <cx:pt idx="1967">43000</cx:pt>
          <cx:pt idx="1968">25000</cx:pt>
          <cx:pt idx="1969">2000</cx:pt>
          <cx:pt idx="1970">40000</cx:pt>
          <cx:pt idx="1971">4300</cx:pt>
          <cx:pt idx="1972">4000</cx:pt>
          <cx:pt idx="1973">17000</cx:pt>
          <cx:pt idx="1974">4400</cx:pt>
          <cx:pt idx="1975">2300</cx:pt>
          <cx:pt idx="1976">40000</cx:pt>
          <cx:pt idx="1977">8400</cx:pt>
          <cx:pt idx="1978">11000</cx:pt>
          <cx:pt idx="1979">15000</cx:pt>
          <cx:pt idx="1980">24000</cx:pt>
          <cx:pt idx="1981">86000</cx:pt>
          <cx:pt idx="1982">86000</cx:pt>
          <cx:pt idx="1983">11000</cx:pt>
          <cx:pt idx="1984">975</cx:pt>
          <cx:pt idx="1985">980</cx:pt>
          <cx:pt idx="1986">6000</cx:pt>
          <cx:pt idx="1987">20000</cx:pt>
          <cx:pt idx="1988">26000</cx:pt>
          <cx:pt idx="1989">13000</cx:pt>
          <cx:pt idx="1990">2700</cx:pt>
          <cx:pt idx="1991">4200</cx:pt>
          <cx:pt idx="1992">28000</cx:pt>
          <cx:pt idx="1993">6100</cx:pt>
          <cx:pt idx="1994">15000</cx:pt>
          <cx:pt idx="1995">1200</cx:pt>
          <cx:pt idx="1996">37000</cx:pt>
          <cx:pt idx="1997">14000</cx:pt>
          <cx:pt idx="1998">2300</cx:pt>
          <cx:pt idx="1999">32000</cx:pt>
          <cx:pt idx="2000">2700</cx:pt>
          <cx:pt idx="2001">2200</cx:pt>
          <cx:pt idx="2002">2200</cx:pt>
          <cx:pt idx="2003">2200</cx:pt>
          <cx:pt idx="2004">2200</cx:pt>
          <cx:pt idx="2005">4000</cx:pt>
          <cx:pt idx="2006">4000</cx:pt>
          <cx:pt idx="2007">1500</cx:pt>
          <cx:pt idx="2008">1500</cx:pt>
          <cx:pt idx="2009">3700</cx:pt>
          <cx:pt idx="2010">3700</cx:pt>
          <cx:pt idx="2011">3700</cx:pt>
          <cx:pt idx="2012">3700</cx:pt>
          <cx:pt idx="2013">2800</cx:pt>
          <cx:pt idx="2014">3900</cx:pt>
          <cx:pt idx="2015">3100</cx:pt>
          <cx:pt idx="2016">3100</cx:pt>
          <cx:pt idx="2017">2800</cx:pt>
          <cx:pt idx="2018">20000</cx:pt>
          <cx:pt idx="2019">9900</cx:pt>
          <cx:pt idx="2020">5300</cx:pt>
          <cx:pt idx="2021">10000</cx:pt>
          <cx:pt idx="2022">2600</cx:pt>
          <cx:pt idx="2023">2600</cx:pt>
          <cx:pt idx="2024">31000</cx:pt>
          <cx:pt idx="2025">2300</cx:pt>
          <cx:pt idx="2026">6000</cx:pt>
          <cx:pt idx="2027">17000</cx:pt>
          <cx:pt idx="2028">20000</cx:pt>
          <cx:pt idx="2029">62000</cx:pt>
          <cx:pt idx="2030">62000</cx:pt>
          <cx:pt idx="2031">15000</cx:pt>
          <cx:pt idx="2032">15000</cx:pt>
          <cx:pt idx="2033">18000</cx:pt>
          <cx:pt idx="2034">5400</cx:pt>
          <cx:pt idx="2035">2800</cx:pt>
          <cx:pt idx="2036">15000</cx:pt>
          <cx:pt idx="2037">15000</cx:pt>
          <cx:pt idx="2038">5300</cx:pt>
          <cx:pt idx="2039">5300</cx:pt>
          <cx:pt idx="2040">5300</cx:pt>
          <cx:pt idx="2041">37000</cx:pt>
          <cx:pt idx="2042">37000</cx:pt>
          <cx:pt idx="2043">23000</cx:pt>
          <cx:pt idx="2044">23000</cx:pt>
          <cx:pt idx="2045">23000</cx:pt>
          <cx:pt idx="2046">23000</cx:pt>
          <cx:pt idx="2047">28000</cx:pt>
          <cx:pt idx="2048">35000</cx:pt>
          <cx:pt idx="2049">35000</cx:pt>
          <cx:pt idx="2050">76000</cx:pt>
          <cx:pt idx="2051">76000</cx:pt>
          <cx:pt idx="2052">34000</cx:pt>
          <cx:pt idx="2053">34000</cx:pt>
          <cx:pt idx="2054">34000</cx:pt>
          <cx:pt idx="2055">34000</cx:pt>
          <cx:pt idx="2056">2700</cx:pt>
          <cx:pt idx="2057">2700</cx:pt>
          <cx:pt idx="2058">4100</cx:pt>
          <cx:pt idx="2059">4100</cx:pt>
          <cx:pt idx="2060">4100</cx:pt>
          <cx:pt idx="2061">85000</cx:pt>
          <cx:pt idx="2062">89000</cx:pt>
          <cx:pt idx="2063">20000</cx:pt>
          <cx:pt idx="2064">20000</cx:pt>
          <cx:pt idx="2065">9300</cx:pt>
          <cx:pt idx="2066">9300</cx:pt>
          <cx:pt idx="2067">16000</cx:pt>
          <cx:pt idx="2068">16000</cx:pt>
          <cx:pt idx="2069">16000</cx:pt>
          <cx:pt idx="2070">8400</cx:pt>
          <cx:pt idx="2071">8400</cx:pt>
          <cx:pt idx="2072">68000</cx:pt>
          <cx:pt idx="2073">13000</cx:pt>
          <cx:pt idx="2074">50000</cx:pt>
          <cx:pt idx="2075">50000</cx:pt>
          <cx:pt idx="2076">50000</cx:pt>
          <cx:pt idx="2077">50000</cx:pt>
          <cx:pt idx="2078">7000</cx:pt>
          <cx:pt idx="2079">56000</cx:pt>
          <cx:pt idx="2080">56000</cx:pt>
          <cx:pt idx="2081">22000</cx:pt>
          <cx:pt idx="2082">15000</cx:pt>
          <cx:pt idx="2083">15000</cx:pt>
          <cx:pt idx="2084">30000</cx:pt>
          <cx:pt idx="2085">30000</cx:pt>
          <cx:pt idx="2086">27000</cx:pt>
          <cx:pt idx="2087">27000</cx:pt>
          <cx:pt idx="2088">27000</cx:pt>
          <cx:pt idx="2089">27000</cx:pt>
          <cx:pt idx="2090">20000</cx:pt>
          <cx:pt idx="2091">42000</cx:pt>
          <cx:pt idx="2092">42000</cx:pt>
          <cx:pt idx="2093">18000</cx:pt>
          <cx:pt idx="2094">4200</cx:pt>
          <cx:pt idx="2095">4200</cx:pt>
          <cx:pt idx="2096">30000</cx:pt>
          <cx:pt idx="2097">33000</cx:pt>
          <cx:pt idx="2098">7900</cx:pt>
          <cx:pt idx="2099">12000</cx:pt>
          <cx:pt idx="2100">15000</cx:pt>
          <cx:pt idx="2101">15000</cx:pt>
          <cx:pt idx="2102">10000</cx:pt>
          <cx:pt idx="2103">9900</cx:pt>
          <cx:pt idx="2104">9000</cx:pt>
          <cx:pt idx="2105">9000</cx:pt>
          <cx:pt idx="2106">21000</cx:pt>
          <cx:pt idx="2107">13000</cx:pt>
          <cx:pt idx="2108">11000</cx:pt>
          <cx:pt idx="2109">21000</cx:pt>
          <cx:pt idx="2110">8100</cx:pt>
          <cx:pt idx="2111">8100</cx:pt>
          <cx:pt idx="2112">8100</cx:pt>
          <cx:pt idx="2113">12000</cx:pt>
          <cx:pt idx="2114">7300</cx:pt>
          <cx:pt idx="2115">7300</cx:pt>
          <cx:pt idx="2116">15000</cx:pt>
          <cx:pt idx="2117">22000</cx:pt>
          <cx:pt idx="2118">11000</cx:pt>
          <cx:pt idx="2119">8300</cx:pt>
          <cx:pt idx="2120">8300</cx:pt>
          <cx:pt idx="2121">20000</cx:pt>
          <cx:pt idx="2122">38000</cx:pt>
          <cx:pt idx="2123">9100</cx:pt>
          <cx:pt idx="2124">24000</cx:pt>
          <cx:pt idx="2125">24000</cx:pt>
          <cx:pt idx="2126">24000</cx:pt>
          <cx:pt idx="2127">29000</cx:pt>
          <cx:pt idx="2128">29000</cx:pt>
          <cx:pt idx="2129">98000</cx:pt>
          <cx:pt idx="2130">25000</cx:pt>
          <cx:pt idx="2131">25000</cx:pt>
          <cx:pt idx="2132">18000</cx:pt>
          <cx:pt idx="2133">18000</cx:pt>
          <cx:pt idx="2134">6100</cx:pt>
          <cx:pt idx="2135">14000</cx:pt>
          <cx:pt idx="2136">21000</cx:pt>
          <cx:pt idx="2137">21000</cx:pt>
          <cx:pt idx="2138">43000</cx:pt>
          <cx:pt idx="2139">23000</cx:pt>
          <cx:pt idx="2140">52000</cx:pt>
          <cx:pt idx="2141">52000</cx:pt>
          <cx:pt idx="2142">52000</cx:pt>
          <cx:pt idx="2143">57000</cx:pt>
          <cx:pt idx="2144">20000</cx:pt>
          <cx:pt idx="2145">40000</cx:pt>
          <cx:pt idx="2146">17000</cx:pt>
          <cx:pt idx="2147">13000</cx:pt>
          <cx:pt idx="2148">33000</cx:pt>
          <cx:pt idx="2149">33000</cx:pt>
          <cx:pt idx="2150">29000</cx:pt>
          <cx:pt idx="2151">29000</cx:pt>
          <cx:pt idx="2152">31000</cx:pt>
          <cx:pt idx="2153">31000</cx:pt>
          <cx:pt idx="2154">13000</cx:pt>
          <cx:pt idx="2155">7300</cx:pt>
          <cx:pt idx="2156">12000</cx:pt>
          <cx:pt idx="2157">8800</cx:pt>
          <cx:pt idx="2158">18000</cx:pt>
          <cx:pt idx="2159">21000</cx:pt>
          <cx:pt idx="2160">34000</cx:pt>
          <cx:pt idx="2161">26000</cx:pt>
          <cx:pt idx="2162">34000</cx:pt>
          <cx:pt idx="2163">2700</cx:pt>
          <cx:pt idx="2164">2700</cx:pt>
          <cx:pt idx="2165">2700</cx:pt>
          <cx:pt idx="2166">20000</cx:pt>
          <cx:pt idx="2167">23000</cx:pt>
          <cx:pt idx="2168">23000</cx:pt>
          <cx:pt idx="2169">16000</cx:pt>
          <cx:pt idx="2170">12000</cx:pt>
          <cx:pt idx="2171">6500</cx:pt>
          <cx:pt idx="2172">15000</cx:pt>
          <cx:pt idx="2173">22000</cx:pt>
          <cx:pt idx="2174">22000</cx:pt>
          <cx:pt idx="2175">6200</cx:pt>
          <cx:pt idx="2176">19000</cx:pt>
          <cx:pt idx="2177">27000</cx:pt>
          <cx:pt idx="2178">1100</cx:pt>
          <cx:pt idx="2179">16000</cx:pt>
          <cx:pt idx="2180">8800</cx:pt>
          <cx:pt idx="2181">56000</cx:pt>
          <cx:pt idx="2182">56000</cx:pt>
          <cx:pt idx="2183">14000</cx:pt>
          <cx:pt idx="2184">28000</cx:pt>
          <cx:pt idx="2185">59000</cx:pt>
          <cx:pt idx="2186">37000</cx:pt>
          <cx:pt idx="2187">36000</cx:pt>
          <cx:pt idx="2188">9500</cx:pt>
          <cx:pt idx="2189">82000</cx:pt>
          <cx:pt idx="2190">28000</cx:pt>
          <cx:pt idx="2191">28000</cx:pt>
          <cx:pt idx="2192">28000</cx:pt>
          <cx:pt idx="2193">9700</cx:pt>
          <cx:pt idx="2194">22000</cx:pt>
          <cx:pt idx="2195">17000</cx:pt>
          <cx:pt idx="2196">17000</cx:pt>
          <cx:pt idx="2197">17000</cx:pt>
          <cx:pt idx="2198">7700</cx:pt>
          <cx:pt idx="2199">7700</cx:pt>
          <cx:pt idx="2200">11000</cx:pt>
          <cx:pt idx="2201">21000</cx:pt>
          <cx:pt idx="2202">19000</cx:pt>
          <cx:pt idx="2203">19000</cx:pt>
          <cx:pt idx="2204">8700</cx:pt>
          <cx:pt idx="2205">30000</cx:pt>
          <cx:pt idx="2206">25000</cx:pt>
          <cx:pt idx="2207">17000</cx:pt>
          <cx:pt idx="2208">17000</cx:pt>
          <cx:pt idx="2209">13000</cx:pt>
          <cx:pt idx="2210">23000</cx:pt>
          <cx:pt idx="2211">23000</cx:pt>
          <cx:pt idx="2212">23000</cx:pt>
          <cx:pt idx="2213">22000</cx:pt>
          <cx:pt idx="2214">9100</cx:pt>
          <cx:pt idx="2215">8300</cx:pt>
          <cx:pt idx="2216">8300</cx:pt>
          <cx:pt idx="2217">19000</cx:pt>
          <cx:pt idx="2218">53000</cx:pt>
          <cx:pt idx="2219">53000</cx:pt>
          <cx:pt idx="2220">17000</cx:pt>
          <cx:pt idx="2221">10000</cx:pt>
          <cx:pt idx="2222">10000</cx:pt>
          <cx:pt idx="2223">29000</cx:pt>
          <cx:pt idx="2224">46000</cx:pt>
          <cx:pt idx="2225">4500</cx:pt>
          <cx:pt idx="2226">4900</cx:pt>
          <cx:pt idx="2227">4900</cx:pt>
          <cx:pt idx="2228">24000</cx:pt>
          <cx:pt idx="2229">23000</cx:pt>
          <cx:pt idx="2230">25000</cx:pt>
          <cx:pt idx="2231">26000</cx:pt>
          <cx:pt idx="2232">26000</cx:pt>
          <cx:pt idx="2233">2000</cx:pt>
          <cx:pt idx="2234">19000</cx:pt>
          <cx:pt idx="2235">9600</cx:pt>
          <cx:pt idx="2236">13000</cx:pt>
          <cx:pt idx="2237">4200</cx:pt>
          <cx:pt idx="2238">16000</cx:pt>
          <cx:pt idx="2239">9500</cx:pt>
          <cx:pt idx="2240">9500</cx:pt>
          <cx:pt idx="2241">6600</cx:pt>
          <cx:pt idx="2242">6600</cx:pt>
          <cx:pt idx="2243">6600</cx:pt>
          <cx:pt idx="2244">27000</cx:pt>
          <cx:pt idx="2245">22000</cx:pt>
          <cx:pt idx="2246">22000</cx:pt>
          <cx:pt idx="2247">50000</cx:pt>
          <cx:pt idx="2248">30000</cx:pt>
          <cx:pt idx="2249">30000</cx:pt>
          <cx:pt idx="2250">17000</cx:pt>
          <cx:pt idx="2251">18000</cx:pt>
          <cx:pt idx="2252">10000</cx:pt>
          <cx:pt idx="2253">9900</cx:pt>
          <cx:pt idx="2254">23000</cx:pt>
          <cx:pt idx="2255">51000</cx:pt>
          <cx:pt idx="2256">35000</cx:pt>
          <cx:pt idx="2257">16000</cx:pt>
          <cx:pt idx="2258">11000</cx:pt>
          <cx:pt idx="2259">74000</cx:pt>
          <cx:pt idx="2260">48000</cx:pt>
          <cx:pt idx="2261">48000</cx:pt>
          <cx:pt idx="2262">5600</cx:pt>
          <cx:pt idx="2263">1500</cx:pt>
          <cx:pt idx="2264">5700</cx:pt>
          <cx:pt idx="2265">6100</cx:pt>
          <cx:pt idx="2266">1900</cx:pt>
          <cx:pt idx="2267">4000</cx:pt>
          <cx:pt idx="2268">47000</cx:pt>
          <cx:pt idx="2269">47000</cx:pt>
          <cx:pt idx="2270">47000</cx:pt>
          <cx:pt idx="2271">22000</cx:pt>
          <cx:pt idx="2272">14000</cx:pt>
          <cx:pt idx="2273">10000</cx:pt>
          <cx:pt idx="2274">10000</cx:pt>
          <cx:pt idx="2275">6900</cx:pt>
          <cx:pt idx="2276">44000</cx:pt>
          <cx:pt idx="2277">44000</cx:pt>
          <cx:pt idx="2278">44000</cx:pt>
          <cx:pt idx="2279">44000</cx:pt>
          <cx:pt idx="2280">43000</cx:pt>
          <cx:pt idx="2281">21000</cx:pt>
          <cx:pt idx="2282">25000</cx:pt>
          <cx:pt idx="2283">3900</cx:pt>
          <cx:pt idx="2284">51000</cx:pt>
          <cx:pt idx="2285">9600</cx:pt>
          <cx:pt idx="2286">9600</cx:pt>
          <cx:pt idx="2287">50000</cx:pt>
          <cx:pt idx="2288">50000</cx:pt>
          <cx:pt idx="2289">50000</cx:pt>
          <cx:pt idx="2290">21000</cx:pt>
          <cx:pt idx="2291">21000</cx:pt>
          <cx:pt idx="2292">31000</cx:pt>
          <cx:pt idx="2293">31000</cx:pt>
          <cx:pt idx="2294">34000</cx:pt>
          <cx:pt idx="2295">34000</cx:pt>
          <cx:pt idx="2296">12000</cx:pt>
          <cx:pt idx="2297">47000</cx:pt>
          <cx:pt idx="2298">47000</cx:pt>
          <cx:pt idx="2299">9200</cx:pt>
          <cx:pt idx="2300">9200</cx:pt>
          <cx:pt idx="2301">9200</cx:pt>
          <cx:pt idx="2302">24000</cx:pt>
          <cx:pt idx="2303">1600</cx:pt>
          <cx:pt idx="2304">17000</cx:pt>
          <cx:pt idx="2305">31000</cx:pt>
          <cx:pt idx="2306">46000</cx:pt>
          <cx:pt idx="2307">45000</cx:pt>
          <cx:pt idx="2308">45000</cx:pt>
          <cx:pt idx="2309">9800</cx:pt>
          <cx:pt idx="2310">9800</cx:pt>
          <cx:pt idx="2311">9800</cx:pt>
          <cx:pt idx="2312">9800</cx:pt>
          <cx:pt idx="2313">34000</cx:pt>
          <cx:pt idx="2314">20000</cx:pt>
          <cx:pt idx="2315">19000</cx:pt>
          <cx:pt idx="2316">6000</cx:pt>
          <cx:pt idx="2317">6000</cx:pt>
          <cx:pt idx="2318">15000</cx:pt>
          <cx:pt idx="2319">6500</cx:pt>
          <cx:pt idx="2320">6200</cx:pt>
          <cx:pt idx="2321">6200</cx:pt>
          <cx:pt idx="2322">6200</cx:pt>
          <cx:pt idx="2323">6200</cx:pt>
          <cx:pt idx="2324">6200</cx:pt>
          <cx:pt idx="2325">6200</cx:pt>
          <cx:pt idx="2326">6200</cx:pt>
          <cx:pt idx="2327">14000</cx:pt>
          <cx:pt idx="2328">14000</cx:pt>
          <cx:pt idx="2329">14000</cx:pt>
          <cx:pt idx="2330">6100</cx:pt>
          <cx:pt idx="2331">17000</cx:pt>
          <cx:pt idx="2332">24000</cx:pt>
          <cx:pt idx="2333">24000</cx:pt>
          <cx:pt idx="2334">13000</cx:pt>
          <cx:pt idx="2335">10000</cx:pt>
          <cx:pt idx="2336">10000</cx:pt>
          <cx:pt idx="2337">6900</cx:pt>
          <cx:pt idx="2338">31000</cx:pt>
          <cx:pt idx="2339">31000</cx:pt>
          <cx:pt idx="2340">31000</cx:pt>
          <cx:pt idx="2341">28000</cx:pt>
          <cx:pt idx="2342">2600</cx:pt>
          <cx:pt idx="2343">30000</cx:pt>
          <cx:pt idx="2344">13000</cx:pt>
          <cx:pt idx="2345">27000</cx:pt>
          <cx:pt idx="2346">29000</cx:pt>
          <cx:pt idx="2347">18000</cx:pt>
          <cx:pt idx="2348">35000</cx:pt>
          <cx:pt idx="2349">17000</cx:pt>
          <cx:pt idx="2350">17000</cx:pt>
          <cx:pt idx="2351">18000</cx:pt>
          <cx:pt idx="2352">18000</cx:pt>
          <cx:pt idx="2353">3000</cx:pt>
          <cx:pt idx="2354">32000</cx:pt>
          <cx:pt idx="2355">24000</cx:pt>
          <cx:pt idx="2356">24000</cx:pt>
          <cx:pt idx="2357">6600</cx:pt>
          <cx:pt idx="2358">27000</cx:pt>
          <cx:pt idx="2359">25000</cx:pt>
          <cx:pt idx="2360">24000</cx:pt>
          <cx:pt idx="2361">24000</cx:pt>
          <cx:pt idx="2362">25000</cx:pt>
          <cx:pt idx="2363">33000</cx:pt>
          <cx:pt idx="2364">88000</cx:pt>
          <cx:pt idx="2365">9300</cx:pt>
          <cx:pt idx="2366">9300</cx:pt>
          <cx:pt idx="2367">9300</cx:pt>
          <cx:pt idx="2368">84000</cx:pt>
          <cx:pt idx="2369">4700</cx:pt>
          <cx:pt idx="2370">25000</cx:pt>
          <cx:pt idx="2371">12000</cx:pt>
          <cx:pt idx="2372">12000</cx:pt>
          <cx:pt idx="2373">9900</cx:pt>
          <cx:pt idx="2374">61000</cx:pt>
          <cx:pt idx="2375">25000</cx:pt>
          <cx:pt idx="2376">52000</cx:pt>
          <cx:pt idx="2377">57000</cx:pt>
          <cx:pt idx="2378">41000</cx:pt>
          <cx:pt idx="2379">4600</cx:pt>
          <cx:pt idx="2380">23000</cx:pt>
          <cx:pt idx="2381">33000</cx:pt>
          <cx:pt idx="2382">4700</cx:pt>
          <cx:pt idx="2383">2200</cx:pt>
          <cx:pt idx="2384">2200</cx:pt>
          <cx:pt idx="2385">95000</cx:pt>
          <cx:pt idx="2386">9400</cx:pt>
          <cx:pt idx="2387">19000</cx:pt>
          <cx:pt idx="2388">3900</cx:pt>
          <cx:pt idx="2389">21000</cx:pt>
          <cx:pt idx="2390">82000</cx:pt>
          <cx:pt idx="2391">82000</cx:pt>
          <cx:pt idx="2392">19000</cx:pt>
          <cx:pt idx="2393">26000</cx:pt>
          <cx:pt idx="2394">5200</cx:pt>
          <cx:pt idx="2395">16000</cx:pt>
          <cx:pt idx="2396">16000</cx:pt>
          <cx:pt idx="2397">25000</cx:pt>
          <cx:pt idx="2398">25000</cx:pt>
          <cx:pt idx="2399">8100</cx:pt>
          <cx:pt idx="2400">35000</cx:pt>
          <cx:pt idx="2401">48000</cx:pt>
          <cx:pt idx="2402">21000</cx:pt>
          <cx:pt idx="2403">21000</cx:pt>
          <cx:pt idx="2404">21000</cx:pt>
          <cx:pt idx="2405">14000</cx:pt>
          <cx:pt idx="2406">14000</cx:pt>
          <cx:pt idx="2407">14000</cx:pt>
          <cx:pt idx="2408">25000</cx:pt>
          <cx:pt idx="2409">25000</cx:pt>
          <cx:pt idx="2410">58000</cx:pt>
          <cx:pt idx="2411">19000</cx:pt>
          <cx:pt idx="2412">29000</cx:pt>
          <cx:pt idx="2413">81000</cx:pt>
          <cx:pt idx="2414">81000</cx:pt>
          <cx:pt idx="2415">81000</cx:pt>
          <cx:pt idx="2416">28000</cx:pt>
          <cx:pt idx="2417">28000</cx:pt>
          <cx:pt idx="2418">28000</cx:pt>
          <cx:pt idx="2419">28000</cx:pt>
          <cx:pt idx="2420">28000</cx:pt>
          <cx:pt idx="2421">7600</cx:pt>
          <cx:pt idx="2422">33000</cx:pt>
          <cx:pt idx="2423">33000</cx:pt>
          <cx:pt idx="2424">42000</cx:pt>
          <cx:pt idx="2425">8300</cx:pt>
          <cx:pt idx="2426">14000</cx:pt>
          <cx:pt idx="2427">14000</cx:pt>
          <cx:pt idx="2428">14000</cx:pt>
          <cx:pt idx="2429">14000</cx:pt>
          <cx:pt idx="2430">37000</cx:pt>
          <cx:pt idx="2431">37000</cx:pt>
          <cx:pt idx="2432">21000</cx:pt>
          <cx:pt idx="2433">28000</cx:pt>
          <cx:pt idx="2434">27000</cx:pt>
          <cx:pt idx="2435">27000</cx:pt>
          <cx:pt idx="2436">39000</cx:pt>
          <cx:pt idx="2437">17000</cx:pt>
          <cx:pt idx="2438">17000</cx:pt>
          <cx:pt idx="2439">39000</cx:pt>
          <cx:pt idx="2440">51000</cx:pt>
          <cx:pt idx="2441">86000</cx:pt>
          <cx:pt idx="2442">86000</cx:pt>
          <cx:pt idx="2443">86000</cx:pt>
          <cx:pt idx="2444">86000</cx:pt>
          <cx:pt idx="2445">26000</cx:pt>
          <cx:pt idx="2446">26000</cx:pt>
          <cx:pt idx="2447">46000</cx:pt>
          <cx:pt idx="2448">27000</cx:pt>
          <cx:pt idx="2449">14000</cx:pt>
          <cx:pt idx="2450">14000</cx:pt>
          <cx:pt idx="2451">10000</cx:pt>
          <cx:pt idx="2452">71000</cx:pt>
          <cx:pt idx="2453">15000</cx:pt>
          <cx:pt idx="2454">15000</cx:pt>
          <cx:pt idx="2455">11000</cx:pt>
          <cx:pt idx="2456">11000</cx:pt>
          <cx:pt idx="2457">62000</cx:pt>
          <cx:pt idx="2458">80000</cx:pt>
          <cx:pt idx="2459">5400</cx:pt>
          <cx:pt idx="2460">9800</cx:pt>
          <cx:pt idx="2461">9800</cx:pt>
          <cx:pt idx="2462">9800</cx:pt>
          <cx:pt idx="2463">9800</cx:pt>
          <cx:pt idx="2464">7600</cx:pt>
          <cx:pt idx="2465">26000</cx:pt>
          <cx:pt idx="2466">13000</cx:pt>
          <cx:pt idx="2467">13000</cx:pt>
          <cx:pt idx="2468">62000</cx:pt>
          <cx:pt idx="2469">10000</cx:pt>
          <cx:pt idx="2470">10000</cx:pt>
          <cx:pt idx="2471">57000</cx:pt>
          <cx:pt idx="2472">51000</cx:pt>
          <cx:pt idx="2473">24000</cx:pt>
          <cx:pt idx="2474">24000</cx:pt>
          <cx:pt idx="2475">29000</cx:pt>
          <cx:pt idx="2476">3100</cx:pt>
          <cx:pt idx="2477">55000</cx:pt>
          <cx:pt idx="2478">19000</cx:pt>
          <cx:pt idx="2479">40000</cx:pt>
          <cx:pt idx="2480">40000</cx:pt>
          <cx:pt idx="2481">43000</cx:pt>
          <cx:pt idx="2482">50000</cx:pt>
          <cx:pt idx="2483">50000</cx:pt>
          <cx:pt idx="2484">13000</cx:pt>
          <cx:pt idx="2485">13000</cx:pt>
          <cx:pt idx="2486">13000</cx:pt>
          <cx:pt idx="2487">13000</cx:pt>
          <cx:pt idx="2488">4000</cx:pt>
          <cx:pt idx="2489">4000</cx:pt>
          <cx:pt idx="2490">44000</cx:pt>
          <cx:pt idx="2491">22000</cx:pt>
          <cx:pt idx="2492">22000</cx:pt>
          <cx:pt idx="2493">12000</cx:pt>
          <cx:pt idx="2494">12000</cx:pt>
          <cx:pt idx="2495">46000</cx:pt>
          <cx:pt idx="2496">7600</cx:pt>
          <cx:pt idx="2497">7600</cx:pt>
          <cx:pt idx="2498">4100</cx:pt>
          <cx:pt idx="2499">8500</cx:pt>
          <cx:pt idx="2500">31000</cx:pt>
          <cx:pt idx="2501">4100</cx:pt>
          <cx:pt idx="2502">4100</cx:pt>
          <cx:pt idx="2503">22000</cx:pt>
          <cx:pt idx="2504">22000</cx:pt>
          <cx:pt idx="2505">28000</cx:pt>
          <cx:pt idx="2506">5900</cx:pt>
          <cx:pt idx="2507">5900</cx:pt>
          <cx:pt idx="2508">5900</cx:pt>
          <cx:pt idx="2509">5900</cx:pt>
          <cx:pt idx="2510">3900</cx:pt>
          <cx:pt idx="2511">3900</cx:pt>
          <cx:pt idx="2512">15000</cx:pt>
          <cx:pt idx="2513">4300</cx:pt>
          <cx:pt idx="2514">4300</cx:pt>
          <cx:pt idx="2515">4300</cx:pt>
          <cx:pt idx="2516">4300</cx:pt>
          <cx:pt idx="2517">5300</cx:pt>
          <cx:pt idx="2518">5300</cx:pt>
          <cx:pt idx="2519">16000</cx:pt>
          <cx:pt idx="2520">7500</cx:pt>
          <cx:pt idx="2521">7500</cx:pt>
          <cx:pt idx="2522">7500</cx:pt>
          <cx:pt idx="2523">7500</cx:pt>
          <cx:pt idx="2524">3700</cx:pt>
          <cx:pt idx="2525">3700</cx:pt>
          <cx:pt idx="2526">5800</cx:pt>
          <cx:pt idx="2527">17000</cx:pt>
          <cx:pt idx="2528">17000</cx:pt>
          <cx:pt idx="2529">8500</cx:pt>
          <cx:pt idx="2530">8500</cx:pt>
          <cx:pt idx="2531">9100</cx:pt>
          <cx:pt idx="2532">7600</cx:pt>
          <cx:pt idx="2533">2500</cx:pt>
          <cx:pt idx="2534">15000</cx:pt>
          <cx:pt idx="2535">15000</cx:pt>
          <cx:pt idx="2536">15000</cx:pt>
          <cx:pt idx="2537">15000</cx:pt>
          <cx:pt idx="2538">15000</cx:pt>
          <cx:pt idx="2539">6100</cx:pt>
          <cx:pt idx="2540">6100</cx:pt>
          <cx:pt idx="2541">17000</cx:pt>
          <cx:pt idx="2542">17000</cx:pt>
          <cx:pt idx="2543">17000</cx:pt>
          <cx:pt idx="2544">17000</cx:pt>
          <cx:pt idx="2545">17000</cx:pt>
          <cx:pt idx="2546">58000</cx:pt>
          <cx:pt idx="2547">4600</cx:pt>
          <cx:pt idx="2548">16000</cx:pt>
          <cx:pt idx="2549">1300</cx:pt>
          <cx:pt idx="2550">2300</cx:pt>
          <cx:pt idx="2551">1900</cx:pt>
          <cx:pt idx="2552">2700</cx:pt>
          <cx:pt idx="2553">16000</cx:pt>
          <cx:pt idx="2554">11000</cx:pt>
          <cx:pt idx="2555">5300</cx:pt>
          <cx:pt idx="2556">5300</cx:pt>
          <cx:pt idx="2557">4200</cx:pt>
          <cx:pt idx="2558">4200</cx:pt>
          <cx:pt idx="2559">9100</cx:pt>
          <cx:pt idx="2560">4300</cx:pt>
          <cx:pt idx="2561">4300</cx:pt>
          <cx:pt idx="2562">4300</cx:pt>
          <cx:pt idx="2563">4300</cx:pt>
          <cx:pt idx="2564">4300</cx:pt>
          <cx:pt idx="2565">1800</cx:pt>
          <cx:pt idx="2566">1800</cx:pt>
          <cx:pt idx="2567">8500</cx:pt>
          <cx:pt idx="2568">4400</cx:pt>
          <cx:pt idx="2569">4400</cx:pt>
          <cx:pt idx="2570">3800</cx:pt>
          <cx:pt idx="2571">11000</cx:pt>
          <cx:pt idx="2572">11000</cx:pt>
          <cx:pt idx="2573">11000</cx:pt>
          <cx:pt idx="2574">11000</cx:pt>
          <cx:pt idx="2575">7400</cx:pt>
          <cx:pt idx="2576">5300</cx:pt>
          <cx:pt idx="2577">5400</cx:pt>
          <cx:pt idx="2578">3600</cx:pt>
          <cx:pt idx="2579">3600</cx:pt>
          <cx:pt idx="2580">4300</cx:pt>
          <cx:pt idx="2581">4300</cx:pt>
          <cx:pt idx="2582">27000</cx:pt>
          <cx:pt idx="2583">27000</cx:pt>
          <cx:pt idx="2584">1800</cx:pt>
          <cx:pt idx="2585">3300</cx:pt>
          <cx:pt idx="2586">2000</cx:pt>
          <cx:pt idx="2587">6100</cx:pt>
          <cx:pt idx="2588">9600</cx:pt>
          <cx:pt idx="2589">9600</cx:pt>
          <cx:pt idx="2590">10000</cx:pt>
          <cx:pt idx="2591">8200</cx:pt>
          <cx:pt idx="2592">14000</cx:pt>
          <cx:pt idx="2593">25000</cx:pt>
          <cx:pt idx="2594">9900</cx:pt>
          <cx:pt idx="2595">22000</cx:pt>
          <cx:pt idx="2596">22000</cx:pt>
          <cx:pt idx="2597">8900</cx:pt>
          <cx:pt idx="2598">2400</cx:pt>
          <cx:pt idx="2599">25000</cx:pt>
          <cx:pt idx="2600">25000</cx:pt>
          <cx:pt idx="2601">25000</cx:pt>
          <cx:pt idx="2602">1800</cx:pt>
          <cx:pt idx="2603">17000</cx:pt>
          <cx:pt idx="2604">17000</cx:pt>
          <cx:pt idx="2605">4100</cx:pt>
          <cx:pt idx="2606">18000</cx:pt>
          <cx:pt idx="2607">14000</cx:pt>
          <cx:pt idx="2608">14000</cx:pt>
          <cx:pt idx="2609">14000</cx:pt>
          <cx:pt idx="2610">14000</cx:pt>
          <cx:pt idx="2611">696</cx:pt>
          <cx:pt idx="2612">4700</cx:pt>
          <cx:pt idx="2613">8100</cx:pt>
          <cx:pt idx="2614">8100</cx:pt>
          <cx:pt idx="2615">7900</cx:pt>
          <cx:pt idx="2616">4600</cx:pt>
          <cx:pt idx="2617">544</cx:pt>
          <cx:pt idx="2618">3500</cx:pt>
          <cx:pt idx="2619">3500</cx:pt>
          <cx:pt idx="2620">3500</cx:pt>
          <cx:pt idx="2621">525</cx:pt>
          <cx:pt idx="2622">2100</cx:pt>
          <cx:pt idx="2623">2100</cx:pt>
          <cx:pt idx="2624">14000</cx:pt>
          <cx:pt idx="2625">14000</cx:pt>
          <cx:pt idx="2626">8700</cx:pt>
          <cx:pt idx="2627">21000</cx:pt>
          <cx:pt idx="2628">21000</cx:pt>
          <cx:pt idx="2629">12000</cx:pt>
          <cx:pt idx="2630">18000</cx:pt>
          <cx:pt idx="2631">17000</cx:pt>
          <cx:pt idx="2632">3800</cx:pt>
          <cx:pt idx="2633">3800</cx:pt>
          <cx:pt idx="2634">23000</cx:pt>
          <cx:pt idx="2635">14000</cx:pt>
          <cx:pt idx="2636">15000</cx:pt>
          <cx:pt idx="2637">9900</cx:pt>
          <cx:pt idx="2638">12000</cx:pt>
          <cx:pt idx="2639">12000</cx:pt>
          <cx:pt idx="2640">20000</cx:pt>
          <cx:pt idx="2641">7400</cx:pt>
          <cx:pt idx="2642">3000</cx:pt>
          <cx:pt idx="2643">3000</cx:pt>
          <cx:pt idx="2644">14000</cx:pt>
          <cx:pt idx="2645">14000</cx:pt>
          <cx:pt idx="2646">7200</cx:pt>
          <cx:pt idx="2647">22000</cx:pt>
          <cx:pt idx="2648">7200</cx:pt>
          <cx:pt idx="2649">7200</cx:pt>
          <cx:pt idx="2650">26000</cx:pt>
          <cx:pt idx="2651">38000</cx:pt>
          <cx:pt idx="2652">3900</cx:pt>
          <cx:pt idx="2653">3900</cx:pt>
          <cx:pt idx="2654">5400</cx:pt>
          <cx:pt idx="2655">9800</cx:pt>
          <cx:pt idx="2656">7600</cx:pt>
          <cx:pt idx="2657">1100</cx:pt>
          <cx:pt idx="2658">9100</cx:pt>
          <cx:pt idx="2659">6800</cx:pt>
          <cx:pt idx="2660">12000</cx:pt>
          <cx:pt idx="2661">3300</cx:pt>
          <cx:pt idx="2662">12000</cx:pt>
          <cx:pt idx="2663">9800</cx:pt>
          <cx:pt idx="2664">920</cx:pt>
          <cx:pt idx="2665">14000</cx:pt>
          <cx:pt idx="2666">6800</cx:pt>
          <cx:pt idx="2667">27000</cx:pt>
          <cx:pt idx="2668">7400</cx:pt>
          <cx:pt idx="2669">29000</cx:pt>
          <cx:pt idx="2670">29000</cx:pt>
          <cx:pt idx="2671">29000</cx:pt>
          <cx:pt idx="2672">5900</cx:pt>
          <cx:pt idx="2673">14000</cx:pt>
          <cx:pt idx="2674">14000</cx:pt>
          <cx:pt idx="2675">26000</cx:pt>
          <cx:pt idx="2676">1900</cx:pt>
          <cx:pt idx="2677">3900</cx:pt>
          <cx:pt idx="2678">779</cx:pt>
          <cx:pt idx="2679">779</cx:pt>
          <cx:pt idx="2680">779</cx:pt>
          <cx:pt idx="2681">5100</cx:pt>
          <cx:pt idx="2682">10000</cx:pt>
          <cx:pt idx="2683">13000</cx:pt>
          <cx:pt idx="2684">4000</cx:pt>
          <cx:pt idx="2685">5400</cx:pt>
          <cx:pt idx="2686">3300</cx:pt>
          <cx:pt idx="2687">4300</cx:pt>
          <cx:pt idx="2688">853</cx:pt>
          <cx:pt idx="2689">21000</cx:pt>
          <cx:pt idx="2690">6400</cx:pt>
          <cx:pt idx="2691">8600</cx:pt>
          <cx:pt idx="2692">2100</cx:pt>
          <cx:pt idx="2693">7100</cx:pt>
          <cx:pt idx="2694">7100</cx:pt>
          <cx:pt idx="2695">3300</cx:pt>
          <cx:pt idx="2696">3500</cx:pt>
          <cx:pt idx="2697">4100</cx:pt>
          <cx:pt idx="2698">9700</cx:pt>
          <cx:pt idx="2699">3300</cx:pt>
          <cx:pt idx="2700">7100</cx:pt>
          <cx:pt idx="2701">8400</cx:pt>
          <cx:pt idx="2702">7000</cx:pt>
          <cx:pt idx="2703">5500</cx:pt>
          <cx:pt idx="2704">13000</cx:pt>
          <cx:pt idx="2705">13000</cx:pt>
          <cx:pt idx="2706">13000</cx:pt>
          <cx:pt idx="2707">5900</cx:pt>
          <cx:pt idx="2708">5900</cx:pt>
          <cx:pt idx="2709">24000</cx:pt>
          <cx:pt idx="2710">6200</cx:pt>
          <cx:pt idx="2711">6200</cx:pt>
          <cx:pt idx="2712">6200</cx:pt>
          <cx:pt idx="2713">6900</cx:pt>
          <cx:pt idx="2714">6900</cx:pt>
          <cx:pt idx="2715">6100</cx:pt>
          <cx:pt idx="2716">6100</cx:pt>
          <cx:pt idx="2717">6100</cx:pt>
          <cx:pt idx="2718">6100</cx:pt>
          <cx:pt idx="2719">24000</cx:pt>
          <cx:pt idx="2720">24000</cx:pt>
          <cx:pt idx="2721">4100</cx:pt>
          <cx:pt idx="2722">4100</cx:pt>
          <cx:pt idx="2723">50000</cx:pt>
          <cx:pt idx="2724">50000</cx:pt>
          <cx:pt idx="2725">50000</cx:pt>
          <cx:pt idx="2726">11000</cx:pt>
          <cx:pt idx="2727">5100</cx:pt>
          <cx:pt idx="2728">1300</cx:pt>
          <cx:pt idx="2729">1300</cx:pt>
          <cx:pt idx="2730">1300</cx:pt>
          <cx:pt idx="2731">1300</cx:pt>
          <cx:pt idx="2732">1300</cx:pt>
          <cx:pt idx="2733">1300</cx:pt>
          <cx:pt idx="2734">2300</cx:pt>
          <cx:pt idx="2735">16000</cx:pt>
          <cx:pt idx="2736">16000</cx:pt>
          <cx:pt idx="2737">16000</cx:pt>
          <cx:pt idx="2738">15000</cx:pt>
          <cx:pt idx="2739">61000</cx:pt>
          <cx:pt idx="2740">1600</cx:pt>
          <cx:pt idx="2741">1600</cx:pt>
          <cx:pt idx="2742">1600</cx:pt>
          <cx:pt idx="2743">1600</cx:pt>
          <cx:pt idx="2744">1600</cx:pt>
          <cx:pt idx="2745">49000</cx:pt>
          <cx:pt idx="2746">49000</cx:pt>
          <cx:pt idx="2747">7200</cx:pt>
          <cx:pt idx="2748">7200</cx:pt>
          <cx:pt idx="2749">7200</cx:pt>
          <cx:pt idx="2750">1500</cx:pt>
          <cx:pt idx="2751">1500</cx:pt>
          <cx:pt idx="2752">1500</cx:pt>
          <cx:pt idx="2753">49000</cx:pt>
          <cx:pt idx="2754">14000</cx:pt>
          <cx:pt idx="2755">14000</cx:pt>
          <cx:pt idx="2756">14000</cx:pt>
          <cx:pt idx="2757">14000</cx:pt>
          <cx:pt idx="2758">14000</cx:pt>
          <cx:pt idx="2759">14000</cx:pt>
          <cx:pt idx="2760">1200</cx:pt>
          <cx:pt idx="2761">1200</cx:pt>
          <cx:pt idx="2762">10000</cx:pt>
          <cx:pt idx="2763">4300</cx:pt>
          <cx:pt idx="2764">3800</cx:pt>
          <cx:pt idx="2765">3800</cx:pt>
          <cx:pt idx="2766">32000</cx:pt>
          <cx:pt idx="2767">4500</cx:pt>
          <cx:pt idx="2768">4500</cx:pt>
          <cx:pt idx="2769">8400</cx:pt>
          <cx:pt idx="2770">12000</cx:pt>
          <cx:pt idx="2771">25000</cx:pt>
          <cx:pt idx="2772">25000</cx:pt>
          <cx:pt idx="2773">25000</cx:pt>
          <cx:pt idx="2774">12000</cx:pt>
          <cx:pt idx="2775">7100</cx:pt>
          <cx:pt idx="2776">7100</cx:pt>
          <cx:pt idx="2777">7100</cx:pt>
          <cx:pt idx="2778">6500</cx:pt>
          <cx:pt idx="2779">9200</cx:pt>
          <cx:pt idx="2780">720</cx:pt>
          <cx:pt idx="2781">2200</cx:pt>
          <cx:pt idx="2782">2200</cx:pt>
          <cx:pt idx="2783">2200</cx:pt>
          <cx:pt idx="2784">4100</cx:pt>
          <cx:pt idx="2785">4100</cx:pt>
          <cx:pt idx="2786">60000</cx:pt>
          <cx:pt idx="2787">37000</cx:pt>
          <cx:pt idx="2788">37000</cx:pt>
          <cx:pt idx="2789">37000</cx:pt>
          <cx:pt idx="2790">37000</cx:pt>
          <cx:pt idx="2791">713</cx:pt>
          <cx:pt idx="2792">4700</cx:pt>
          <cx:pt idx="2793">6600</cx:pt>
          <cx:pt idx="2794">2500</cx:pt>
          <cx:pt idx="2795">19000</cx:pt>
          <cx:pt idx="2796">19000</cx:pt>
          <cx:pt idx="2797">4200</cx:pt>
          <cx:pt idx="2798">11000</cx:pt>
          <cx:pt idx="2799">11000</cx:pt>
          <cx:pt idx="2800">5700</cx:pt>
          <cx:pt idx="2801">9000</cx:pt>
          <cx:pt idx="2802">9000</cx:pt>
          <cx:pt idx="2803">6900</cx:pt>
          <cx:pt idx="2804">1900</cx:pt>
          <cx:pt idx="2805">1900</cx:pt>
          <cx:pt idx="2806">1900</cx:pt>
          <cx:pt idx="2807">1900</cx:pt>
          <cx:pt idx="2808">15000</cx:pt>
          <cx:pt idx="2809">15000</cx:pt>
          <cx:pt idx="2810">15000</cx:pt>
          <cx:pt idx="2811">15000</cx:pt>
          <cx:pt idx="2812">11000</cx:pt>
          <cx:pt idx="2813">4100</cx:pt>
          <cx:pt idx="2814">3800</cx:pt>
          <cx:pt idx="2815">3800</cx:pt>
          <cx:pt idx="2816">3800</cx:pt>
          <cx:pt idx="2817">3800</cx:pt>
          <cx:pt idx="2818">2800</cx:pt>
          <cx:pt idx="2819">2800</cx:pt>
          <cx:pt idx="2820">8200</cx:pt>
          <cx:pt idx="2821">3300</cx:pt>
          <cx:pt idx="2822">6200</cx:pt>
          <cx:pt idx="2823">85000</cx:pt>
          <cx:pt idx="2824">14000</cx:pt>
          <cx:pt idx="2825">95000</cx:pt>
          <cx:pt idx="2826">5500</cx:pt>
          <cx:pt idx="2827">42000</cx:pt>
          <cx:pt idx="2828">15000</cx:pt>
          <cx:pt idx="2829">98000</cx:pt>
          <cx:pt idx="2830">6400</cx:pt>
          <cx:pt idx="2831">2800</cx:pt>
          <cx:pt idx="2832">6500</cx:pt>
          <cx:pt idx="2833">3600</cx:pt>
          <cx:pt idx="2834">2400</cx:pt>
          <cx:pt idx="2835">3400</cx:pt>
          <cx:pt idx="2836">1500</cx:pt>
          <cx:pt idx="2837">5000</cx:pt>
          <cx:pt idx="2838">6600</cx:pt>
          <cx:pt idx="2839">6600</cx:pt>
          <cx:pt idx="2840">6600</cx:pt>
          <cx:pt idx="2841">6600</cx:pt>
          <cx:pt idx="2842">59000</cx:pt>
          <cx:pt idx="2843">6800</cx:pt>
          <cx:pt idx="2844">24000</cx:pt>
          <cx:pt idx="2845">6600</cx:pt>
          <cx:pt idx="2846">4900</cx:pt>
          <cx:pt idx="2847">9100</cx:pt>
          <cx:pt idx="2848">11000</cx:pt>
          <cx:pt idx="2849">5800</cx:pt>
          <cx:pt idx="2850">24000</cx:pt>
          <cx:pt idx="2851">4400</cx:pt>
          <cx:pt idx="2852">16000</cx:pt>
          <cx:pt idx="2853">11000</cx:pt>
          <cx:pt idx="2854">4900</cx:pt>
          <cx:pt idx="2855">11000</cx:pt>
          <cx:pt idx="2856">53000</cx:pt>
          <cx:pt idx="2857">20000</cx:pt>
          <cx:pt idx="2858">38000</cx:pt>
          <cx:pt idx="2859">4900</cx:pt>
          <cx:pt idx="2860">17000</cx:pt>
          <cx:pt idx="2861">37000</cx:pt>
          <cx:pt idx="2862">5200</cx:pt>
          <cx:pt idx="2863">28000</cx:pt>
          <cx:pt idx="2864">71000</cx:pt>
          <cx:pt idx="2865">46000</cx:pt>
          <cx:pt idx="2866">16000</cx:pt>
          <cx:pt idx="2867">18000</cx:pt>
          <cx:pt idx="2868">18000</cx:pt>
          <cx:pt idx="2869">18000</cx:pt>
          <cx:pt idx="2870">10000</cx:pt>
          <cx:pt idx="2871">10000</cx:pt>
          <cx:pt idx="2872">17000</cx:pt>
          <cx:pt idx="2873">17000</cx:pt>
          <cx:pt idx="2874">9700</cx:pt>
          <cx:pt idx="2875">9700</cx:pt>
          <cx:pt idx="2876">9700</cx:pt>
          <cx:pt idx="2877">21000</cx:pt>
          <cx:pt idx="2878">3200</cx:pt>
          <cx:pt idx="2879">15000</cx:pt>
          <cx:pt idx="2880">44000</cx:pt>
          <cx:pt idx="2881">4800</cx:pt>
          <cx:pt idx="2882">4800</cx:pt>
          <cx:pt idx="2883">10000</cx:pt>
          <cx:pt idx="2884">54000</cx:pt>
          <cx:pt idx="2885">9100</cx:pt>
          <cx:pt idx="2886">19000</cx:pt>
          <cx:pt idx="2887">12000</cx:pt>
          <cx:pt idx="2888">12000</cx:pt>
          <cx:pt idx="2889">12000</cx:pt>
          <cx:pt idx="2890">12000</cx:pt>
          <cx:pt idx="2891">19000</cx:pt>
          <cx:pt idx="2892">19000</cx:pt>
          <cx:pt idx="2893">7600</cx:pt>
          <cx:pt idx="2894">7600</cx:pt>
          <cx:pt idx="2895">38000</cx:pt>
          <cx:pt idx="2896">38000</cx:pt>
          <cx:pt idx="2897">38000</cx:pt>
          <cx:pt idx="2898">6100</cx:pt>
          <cx:pt idx="2899">9200</cx:pt>
          <cx:pt idx="2900">9200</cx:pt>
          <cx:pt idx="2901">11000</cx:pt>
          <cx:pt idx="2902">9200</cx:pt>
          <cx:pt idx="2903">20000</cx:pt>
          <cx:pt idx="2904">22000</cx:pt>
          <cx:pt idx="2905">22000</cx:pt>
          <cx:pt idx="2906">22000</cx:pt>
          <cx:pt idx="2907">5300</cx:pt>
          <cx:pt idx="2908">5300</cx:pt>
          <cx:pt idx="2909">5600</cx:pt>
          <cx:pt idx="2910">5400</cx:pt>
          <cx:pt idx="2911">2900</cx:pt>
          <cx:pt idx="2912">25000</cx:pt>
          <cx:pt idx="2913">25000</cx:pt>
          <cx:pt idx="2914">25000</cx:pt>
          <cx:pt idx="2915">23000</cx:pt>
          <cx:pt idx="2916">7200</cx:pt>
          <cx:pt idx="2917">3300</cx:pt>
          <cx:pt idx="2918">3300</cx:pt>
          <cx:pt idx="2919">3300</cx:pt>
          <cx:pt idx="2920">17000</cx:pt>
          <cx:pt idx="2921">6000</cx:pt>
          <cx:pt idx="2922">33000</cx:pt>
          <cx:pt idx="2923">3100</cx:pt>
          <cx:pt idx="2924">4100</cx:pt>
          <cx:pt idx="2925">27000</cx:pt>
          <cx:pt idx="2926">44000</cx:pt>
          <cx:pt idx="2927">44000</cx:pt>
          <cx:pt idx="2928">13000</cx:pt>
          <cx:pt idx="2929">13000</cx:pt>
          <cx:pt idx="2930">13000</cx:pt>
          <cx:pt idx="2931">3000</cx:pt>
          <cx:pt idx="2932">3000</cx:pt>
          <cx:pt idx="2933">3000</cx:pt>
          <cx:pt idx="2934">6100</cx:pt>
          <cx:pt idx="2935">64000</cx:pt>
          <cx:pt idx="2936">47000</cx:pt>
          <cx:pt idx="2937">47000</cx:pt>
          <cx:pt idx="2938">5400</cx:pt>
          <cx:pt idx="2939">5400</cx:pt>
          <cx:pt idx="2940">5400</cx:pt>
          <cx:pt idx="2941">5400</cx:pt>
          <cx:pt idx="2942">27000</cx:pt>
          <cx:pt idx="2943">27000</cx:pt>
          <cx:pt idx="2944">50000</cx:pt>
          <cx:pt idx="2945">50000</cx:pt>
          <cx:pt idx="2946">50000</cx:pt>
          <cx:pt idx="2947">4000</cx:pt>
          <cx:pt idx="2948">13000</cx:pt>
          <cx:pt idx="2949">13000</cx:pt>
          <cx:pt idx="2950">13000</cx:pt>
          <cx:pt idx="2951">44000</cx:pt>
          <cx:pt idx="2952">2500</cx:pt>
          <cx:pt idx="2953">23000</cx:pt>
          <cx:pt idx="2954">14000</cx:pt>
          <cx:pt idx="2955">89000</cx:pt>
          <cx:pt idx="2956">89000</cx:pt>
          <cx:pt idx="2957">89000</cx:pt>
          <cx:pt idx="2958">16000</cx:pt>
          <cx:pt idx="2959">26000</cx:pt>
          <cx:pt idx="2960">26000</cx:pt>
          <cx:pt idx="2961">11000</cx:pt>
          <cx:pt idx="2962">11000</cx:pt>
          <cx:pt idx="2963">11000</cx:pt>
          <cx:pt idx="2964">56000</cx:pt>
          <cx:pt idx="2965">25000</cx:pt>
          <cx:pt idx="2966">25000</cx:pt>
          <cx:pt idx="2967">17000</cx:pt>
          <cx:pt idx="2968">9100</cx:pt>
          <cx:pt idx="2969">11000</cx:pt>
          <cx:pt idx="2970">11000</cx:pt>
          <cx:pt idx="2971">15000</cx:pt>
          <cx:pt idx="2972">9700</cx:pt>
          <cx:pt idx="2973">5500</cx:pt>
          <cx:pt idx="2974">6700</cx:pt>
          <cx:pt idx="2975">6700</cx:pt>
          <cx:pt idx="2976">2900</cx:pt>
          <cx:pt idx="2977">13000</cx:pt>
          <cx:pt idx="2978">8500</cx:pt>
          <cx:pt idx="2979">25000</cx:pt>
          <cx:pt idx="2980">25000</cx:pt>
          <cx:pt idx="2981">12000</cx:pt>
          <cx:pt idx="2982">6300</cx:pt>
          <cx:pt idx="2983">6300</cx:pt>
          <cx:pt idx="2984">6300</cx:pt>
          <cx:pt idx="2985">19000</cx:pt>
          <cx:pt idx="2986">31000</cx:pt>
          <cx:pt idx="2987">31000</cx:pt>
          <cx:pt idx="2988">9000</cx:pt>
          <cx:pt idx="2989">25000</cx:pt>
          <cx:pt idx="2990">4600</cx:pt>
          <cx:pt idx="2991">8000</cx:pt>
          <cx:pt idx="2992">23000</cx:pt>
          <cx:pt idx="2993">9800</cx:pt>
          <cx:pt idx="2994">8700</cx:pt>
          <cx:pt idx="2995">8700</cx:pt>
          <cx:pt idx="2996">8700</cx:pt>
          <cx:pt idx="2997">12000</cx:pt>
          <cx:pt idx="2998">12000</cx:pt>
          <cx:pt idx="2999">10000</cx:pt>
          <cx:pt idx="3000">10000</cx:pt>
          <cx:pt idx="3001">19000</cx:pt>
          <cx:pt idx="3002">6600</cx:pt>
          <cx:pt idx="3003">6600</cx:pt>
          <cx:pt idx="3004">14000</cx:pt>
          <cx:pt idx="3005">8600</cx:pt>
          <cx:pt idx="3006">13000</cx:pt>
          <cx:pt idx="3007">13000</cx:pt>
          <cx:pt idx="3008">10000</cx:pt>
          <cx:pt idx="3009">10000</cx:pt>
          <cx:pt idx="3010">10000</cx:pt>
          <cx:pt idx="3011">10000</cx:pt>
          <cx:pt idx="3012">7500</cx:pt>
          <cx:pt idx="3013">36000</cx:pt>
          <cx:pt idx="3014">8200</cx:pt>
          <cx:pt idx="3015">22000</cx:pt>
          <cx:pt idx="3016">23000</cx:pt>
          <cx:pt idx="3017">23000</cx:pt>
          <cx:pt idx="3018">23000</cx:pt>
          <cx:pt idx="3019">14000</cx:pt>
          <cx:pt idx="3020">14000</cx:pt>
          <cx:pt idx="3021">25000</cx:pt>
          <cx:pt idx="3022">27000</cx:pt>
          <cx:pt idx="3023">27000</cx:pt>
          <cx:pt idx="3024">35000</cx:pt>
          <cx:pt idx="3025">35000</cx:pt>
          <cx:pt idx="3026">8600</cx:pt>
          <cx:pt idx="3027">4600</cx:pt>
          <cx:pt idx="3028">12000</cx:pt>
          <cx:pt idx="3029">18000</cx:pt>
          <cx:pt idx="3030">18000</cx:pt>
          <cx:pt idx="3031">3100</cx:pt>
          <cx:pt idx="3032">3100</cx:pt>
          <cx:pt idx="3033">14000</cx:pt>
          <cx:pt idx="3034">23000</cx:pt>
          <cx:pt idx="3035">8800</cx:pt>
          <cx:pt idx="3036">8800</cx:pt>
          <cx:pt idx="3037">12000</cx:pt>
          <cx:pt idx="3038">12000</cx:pt>
          <cx:pt idx="3039">12000</cx:pt>
          <cx:pt idx="3040">12000</cx:pt>
          <cx:pt idx="3041">12000</cx:pt>
          <cx:pt idx="3042">12000</cx:pt>
          <cx:pt idx="3043">22000</cx:pt>
          <cx:pt idx="3044">22000</cx:pt>
          <cx:pt idx="3045">22000</cx:pt>
          <cx:pt idx="3046">43000</cx:pt>
          <cx:pt idx="3047">43000</cx:pt>
          <cx:pt idx="3048">33000</cx:pt>
          <cx:pt idx="3049">32000</cx:pt>
          <cx:pt idx="3050">32000</cx:pt>
          <cx:pt idx="3051">6800</cx:pt>
          <cx:pt idx="3052">4000</cx:pt>
          <cx:pt idx="3053">4000</cx:pt>
          <cx:pt idx="3054">3700</cx:pt>
          <cx:pt idx="3055">3700</cx:pt>
          <cx:pt idx="3056">3400</cx:pt>
          <cx:pt idx="3057">3400</cx:pt>
          <cx:pt idx="3058">3400</cx:pt>
          <cx:pt idx="3059">3400</cx:pt>
          <cx:pt idx="3060">48000</cx:pt>
          <cx:pt idx="3061">7700</cx:pt>
          <cx:pt idx="3062">60000</cx:pt>
          <cx:pt idx="3063">60000</cx:pt>
          <cx:pt idx="3064">5600</cx:pt>
          <cx:pt idx="3065">5600</cx:pt>
          <cx:pt idx="3066">5200</cx:pt>
          <cx:pt idx="3067">25000</cx:pt>
          <cx:pt idx="3068">3300</cx:pt>
          <cx:pt idx="3069">29000</cx:pt>
          <cx:pt idx="3070">49000</cx:pt>
          <cx:pt idx="3071">3600</cx:pt>
          <cx:pt idx="3072">48000</cx:pt>
          <cx:pt idx="3073">48000</cx:pt>
          <cx:pt idx="3074">5400</cx:pt>
          <cx:pt idx="3075">18000</cx:pt>
          <cx:pt idx="3076">3200</cx:pt>
          <cx:pt idx="3077">11000</cx:pt>
          <cx:pt idx="3078">8500</cx:pt>
          <cx:pt idx="3079">24000</cx:pt>
          <cx:pt idx="3080">26000</cx:pt>
          <cx:pt idx="3081">14000</cx:pt>
          <cx:pt idx="3082">14000</cx:pt>
          <cx:pt idx="3083">14000</cx:pt>
          <cx:pt idx="3084">78000</cx:pt>
          <cx:pt idx="3085">78000</cx:pt>
          <cx:pt idx="3086">78000</cx:pt>
          <cx:pt idx="3087">7000</cx:pt>
          <cx:pt idx="3088">9200</cx:pt>
          <cx:pt idx="3089">9200</cx:pt>
          <cx:pt idx="3090">6500</cx:pt>
          <cx:pt idx="3091">11000</cx:pt>
          <cx:pt idx="3092">96000</cx:pt>
          <cx:pt idx="3093">2900</cx:pt>
          <cx:pt idx="3094">24000</cx:pt>
          <cx:pt idx="3095">55000</cx:pt>
          <cx:pt idx="3096">74000</cx:pt>
          <cx:pt idx="3097">15000</cx:pt>
          <cx:pt idx="3098">6300</cx:pt>
          <cx:pt idx="3099">74000</cx:pt>
          <cx:pt idx="3100">74000</cx:pt>
          <cx:pt idx="3101">14000</cx:pt>
          <cx:pt idx="3102">14000</cx:pt>
          <cx:pt idx="3103">5700</cx:pt>
          <cx:pt idx="3104">19000</cx:pt>
          <cx:pt idx="3105">19000</cx:pt>
          <cx:pt idx="3106">19000</cx:pt>
          <cx:pt idx="3107">70000</cx:pt>
          <cx:pt idx="3108">29000</cx:pt>
          <cx:pt idx="3109">16000</cx:pt>
          <cx:pt idx="3110">16000</cx:pt>
          <cx:pt idx="3111">13000</cx:pt>
          <cx:pt idx="3112">17000</cx:pt>
          <cx:pt idx="3113">17000</cx:pt>
          <cx:pt idx="3114">17000</cx:pt>
          <cx:pt idx="3115">92000</cx:pt>
          <cx:pt idx="3116">45000</cx:pt>
          <cx:pt idx="3117">57000</cx:pt>
          <cx:pt idx="3118">26000</cx:pt>
          <cx:pt idx="3119">47000</cx:pt>
          <cx:pt idx="3120">22000</cx:pt>
          <cx:pt idx="3121">50000</cx:pt>
          <cx:pt idx="3122">34000</cx:pt>
          <cx:pt idx="3123">34000</cx:pt>
          <cx:pt idx="3124">70000</cx:pt>
          <cx:pt idx="3125">4100</cx:pt>
          <cx:pt idx="3126">11000</cx:pt>
          <cx:pt idx="3127">94000</cx:pt>
          <cx:pt idx="3128">24000</cx:pt>
          <cx:pt idx="3129">56000</cx:pt>
          <cx:pt idx="3130">66000</cx:pt>
          <cx:pt idx="3131">91000</cx:pt>
          <cx:pt idx="3132">17000</cx:pt>
          <cx:pt idx="3133">21000</cx:pt>
          <cx:pt idx="3134">21000</cx:pt>
          <cx:pt idx="3135">81000</cx:pt>
          <cx:pt idx="3136">3000</cx:pt>
          <cx:pt idx="3137">59000</cx:pt>
          <cx:pt idx="3138">83000</cx:pt>
          <cx:pt idx="3139">19000</cx:pt>
          <cx:pt idx="3140">23000</cx:pt>
          <cx:pt idx="3141">32000</cx:pt>
          <cx:pt idx="3142">39000</cx:pt>
          <cx:pt idx="3143">7500</cx:pt>
          <cx:pt idx="3144">7400</cx:pt>
          <cx:pt idx="3145">6300</cx:pt>
          <cx:pt idx="3146">18000</cx:pt>
          <cx:pt idx="3147">14000</cx:pt>
          <cx:pt idx="3148">14000</cx:pt>
          <cx:pt idx="3149">20000</cx:pt>
          <cx:pt idx="3150">20000</cx:pt>
          <cx:pt idx="3151">96000</cx:pt>
          <cx:pt idx="3152">35000</cx:pt>
          <cx:pt idx="3153">8600</cx:pt>
          <cx:pt idx="3154">55000</cx:pt>
          <cx:pt idx="3155">29000</cx:pt>
          <cx:pt idx="3156">13000</cx:pt>
          <cx:pt idx="3157">6700</cx:pt>
          <cx:pt idx="3158">6700</cx:pt>
          <cx:pt idx="3159">94000</cx:pt>
          <cx:pt idx="3160">64000</cx:pt>
          <cx:pt idx="3161">4500</cx:pt>
          <cx:pt idx="3162">6000</cx:pt>
          <cx:pt idx="3163">6000</cx:pt>
          <cx:pt idx="3164">7400</cx:pt>
          <cx:pt idx="3165">3700</cx:pt>
          <cx:pt idx="3166">25000</cx:pt>
          <cx:pt idx="3167">10000</cx:pt>
          <cx:pt idx="3168">26000</cx:pt>
          <cx:pt idx="3169">11000</cx:pt>
          <cx:pt idx="3170">78000</cx:pt>
          <cx:pt idx="3171">50000</cx:pt>
          <cx:pt idx="3172">50000</cx:pt>
          <cx:pt idx="3173">8300</cx:pt>
          <cx:pt idx="3174">7700</cx:pt>
          <cx:pt idx="3175">2500</cx:pt>
          <cx:pt idx="3176">2500</cx:pt>
          <cx:pt idx="3177">4000</cx:pt>
          <cx:pt idx="3178">4200</cx:pt>
          <cx:pt idx="3179">74000</cx:pt>
          <cx:pt idx="3180">6900</cx:pt>
          <cx:pt idx="3181">6900</cx:pt>
          <cx:pt idx="3182">6600</cx:pt>
          <cx:pt idx="3183">16000</cx:pt>
          <cx:pt idx="3184">4700</cx:pt>
          <cx:pt idx="3185">5400</cx:pt>
          <cx:pt idx="3186">35000</cx:pt>
          <cx:pt idx="3187">26000</cx:pt>
          <cx:pt idx="3188">32000</cx:pt>
          <cx:pt idx="3189">2700</cx:pt>
          <cx:pt idx="3190">3700</cx:pt>
          <cx:pt idx="3191">7000</cx:pt>
          <cx:pt idx="3192">6900</cx:pt>
          <cx:pt idx="3193">2200</cx:pt>
          <cx:pt idx="3194">30000</cx:pt>
          <cx:pt idx="3195">5800</cx:pt>
          <cx:pt idx="3196">3100</cx:pt>
          <cx:pt idx="3197">1500</cx:pt>
          <cx:pt idx="3198">8600</cx:pt>
          <cx:pt idx="3199">772</cx:pt>
          <cx:pt idx="3200">3300</cx:pt>
          <cx:pt idx="3201">5000</cx:pt>
          <cx:pt idx="3202">1100</cx:pt>
          <cx:pt idx="3203">4400</cx:pt>
          <cx:pt idx="3204">2100</cx:pt>
          <cx:pt idx="3205">1600</cx:pt>
          <cx:pt idx="3206">29000</cx:pt>
          <cx:pt idx="3207">39000</cx:pt>
          <cx:pt idx="3208">29000</cx:pt>
          <cx:pt idx="3209">14000</cx:pt>
          <cx:pt idx="3210">41000</cx:pt>
          <cx:pt idx="3211">9700</cx:pt>
          <cx:pt idx="3212">47000</cx:pt>
          <cx:pt idx="3213">89000</cx:pt>
          <cx:pt idx="3214">9900</cx:pt>
          <cx:pt idx="3215">64000</cx:pt>
          <cx:pt idx="3216">48000</cx:pt>
          <cx:pt idx="3217">12000</cx:pt>
          <cx:pt idx="3218">32000</cx:pt>
          <cx:pt idx="3219">28000</cx:pt>
          <cx:pt idx="3220">28000</cx:pt>
          <cx:pt idx="3221">36000</cx:pt>
          <cx:pt idx="3222">13000</cx:pt>
          <cx:pt idx="3223">18000</cx:pt>
          <cx:pt idx="3224">3600</cx:pt>
          <cx:pt idx="3225">79000</cx:pt>
          <cx:pt idx="3226">66000</cx:pt>
          <cx:pt idx="3227">42000</cx:pt>
          <cx:pt idx="3228">9800</cx:pt>
          <cx:pt idx="3229">2800</cx:pt>
          <cx:pt idx="3230">2800</cx:pt>
          <cx:pt idx="3231">40000</cx:pt>
          <cx:pt idx="3232">20000</cx:pt>
          <cx:pt idx="3233">25000</cx:pt>
          <cx:pt idx="3234">44000</cx:pt>
          <cx:pt idx="3235">8800</cx:pt>
          <cx:pt idx="3236">89000</cx:pt>
          <cx:pt idx="3237">4800</cx:pt>
          <cx:pt idx="3238">318</cx:pt>
          <cx:pt idx="3239">318</cx:pt>
          <cx:pt idx="3240">13000</cx:pt>
          <cx:pt idx="3241">4900</cx:pt>
          <cx:pt idx="3242">12000</cx:pt>
          <cx:pt idx="3243">12000</cx:pt>
          <cx:pt idx="3244">14000</cx:pt>
          <cx:pt idx="3245">5900</cx:pt>
          <cx:pt idx="3246">41000</cx:pt>
          <cx:pt idx="3247">41000</cx:pt>
          <cx:pt idx="3248">41000</cx:pt>
          <cx:pt idx="3249">22000</cx:pt>
          <cx:pt idx="3250">6100</cx:pt>
          <cx:pt idx="3251">3100</cx:pt>
          <cx:pt idx="3252">58</cx:pt>
          <cx:pt idx="3253">79000</cx:pt>
          <cx:pt idx="3254">15000</cx:pt>
          <cx:pt idx="3255">55000</cx:pt>
          <cx:pt idx="3256">11000</cx:pt>
          <cx:pt idx="3257">13000</cx:pt>
          <cx:pt idx="3258">4900</cx:pt>
          <cx:pt idx="3259">7600</cx:pt>
          <cx:pt idx="3260">3000</cx:pt>
          <cx:pt idx="3261">37000</cx:pt>
          <cx:pt idx="3262">9300</cx:pt>
          <cx:pt idx="3263">23000</cx:pt>
          <cx:pt idx="3264">241</cx:pt>
          <cx:pt idx="3265">9200</cx:pt>
          <cx:pt idx="3266">4800</cx:pt>
          <cx:pt idx="3267">4800</cx:pt>
          <cx:pt idx="3268">16000</cx:pt>
          <cx:pt idx="3269">40000</cx:pt>
          <cx:pt idx="3270">13000</cx:pt>
          <cx:pt idx="3271">4900</cx:pt>
          <cx:pt idx="3272">31000</cx:pt>
          <cx:pt idx="3273">31000</cx:pt>
          <cx:pt idx="3274">31000</cx:pt>
          <cx:pt idx="3275">14000</cx:pt>
          <cx:pt idx="3276">3000</cx:pt>
          <cx:pt idx="3277">9900</cx:pt>
          <cx:pt idx="3278">9900</cx:pt>
          <cx:pt idx="3279">3700</cx:pt>
          <cx:pt idx="3280">1700</cx:pt>
          <cx:pt idx="3281">11000</cx:pt>
          <cx:pt idx="3282">2100</cx:pt>
          <cx:pt idx="3283">1400</cx:pt>
          <cx:pt idx="3284">32000</cx:pt>
          <cx:pt idx="3285">37000</cx:pt>
          <cx:pt idx="3286">7900</cx:pt>
          <cx:pt idx="3287">25000</cx:pt>
          <cx:pt idx="3288">19000</cx:pt>
          <cx:pt idx="3289">39000</cx:pt>
          <cx:pt idx="3290">196</cx:pt>
          <cx:pt idx="3291">2300</cx:pt>
          <cx:pt idx="3292">8100</cx:pt>
          <cx:pt idx="3293">51000</cx:pt>
          <cx:pt idx="3294">3400</cx:pt>
          <cx:pt idx="3295">8800</cx:pt>
          <cx:pt idx="3296">28000</cx:pt>
          <cx:pt idx="3297">28000</cx:pt>
          <cx:pt idx="3298">11000</cx:pt>
          <cx:pt idx="3299">6100</cx:pt>
          <cx:pt idx="3300">14000</cx:pt>
          <cx:pt idx="3301">94000</cx:pt>
          <cx:pt idx="3302">11000</cx:pt>
          <cx:pt idx="3303">14000</cx:pt>
          <cx:pt idx="3304">1600</cx:pt>
          <cx:pt idx="3305">15000</cx:pt>
          <cx:pt idx="3306">2700</cx:pt>
          <cx:pt idx="3307">5700</cx:pt>
          <cx:pt idx="3308">47000</cx:pt>
          <cx:pt idx="3309">1600</cx:pt>
          <cx:pt idx="3310">857</cx:pt>
          <cx:pt idx="3311">25000</cx:pt>
          <cx:pt idx="3312">1300</cx:pt>
          <cx:pt idx="3313">1500</cx:pt>
          <cx:pt idx="3314">3900</cx:pt>
          <cx:pt idx="3315">87000</cx:pt>
          <cx:pt idx="3316">10000</cx:pt>
          <cx:pt idx="3317">5900</cx:pt>
          <cx:pt idx="3318">58000</cx:pt>
          <cx:pt idx="3319">1900</cx:pt>
          <cx:pt idx="3320">48000</cx:pt>
          <cx:pt idx="3321">57000</cx:pt>
          <cx:pt idx="3322">51</cx:pt>
          <cx:pt idx="3323">4500</cx:pt>
          <cx:pt idx="3324">8900</cx:pt>
          <cx:pt idx="3325">26000</cx:pt>
          <cx:pt idx="3326">15000</cx:pt>
          <cx:pt idx="3327">1500</cx:pt>
          <cx:pt idx="3328">2200</cx:pt>
          <cx:pt idx="3329">42000</cx:pt>
          <cx:pt idx="3330">8500</cx:pt>
          <cx:pt idx="3331">8900</cx:pt>
          <cx:pt idx="3332">13000</cx:pt>
          <cx:pt idx="3333">13000</cx:pt>
          <cx:pt idx="3334">13000</cx:pt>
          <cx:pt idx="3335">5400</cx:pt>
          <cx:pt idx="3336">27000</cx:pt>
          <cx:pt idx="3337">3000</cx:pt>
          <cx:pt idx="3338">19000</cx:pt>
          <cx:pt idx="3339">8300</cx:pt>
          <cx:pt idx="3340">1200</cx:pt>
          <cx:pt idx="3341">2800</cx:pt>
          <cx:pt idx="3342">19000</cx:pt>
          <cx:pt idx="3343">7200</cx:pt>
          <cx:pt idx="3344">7200</cx:pt>
          <cx:pt idx="3345">52000</cx:pt>
          <cx:pt idx="3346">52000</cx:pt>
          <cx:pt idx="3347">65000</cx:pt>
          <cx:pt idx="3348">37000</cx:pt>
          <cx:pt idx="3349">2900</cx:pt>
          <cx:pt idx="3350">34000</cx:pt>
          <cx:pt idx="3351">6500</cx:pt>
          <cx:pt idx="3352">3900</cx:pt>
          <cx:pt idx="3353">3900</cx:pt>
          <cx:pt idx="3354">57000</cx:pt>
          <cx:pt idx="3355">2800</cx:pt>
          <cx:pt idx="3356">23000</cx:pt>
          <cx:pt idx="3357">55000</cx:pt>
          <cx:pt idx="3358">40000</cx:pt>
          <cx:pt idx="3359">50000</cx:pt>
          <cx:pt idx="3360">25000</cx:pt>
          <cx:pt idx="3361">6600</cx:pt>
          <cx:pt idx="3362">36000</cx:pt>
          <cx:pt idx="3363">8800</cx:pt>
          <cx:pt idx="3364">43000</cx:pt>
          <cx:pt idx="3365">43000</cx:pt>
          <cx:pt idx="3366">9900</cx:pt>
          <cx:pt idx="3367">953</cx:pt>
          <cx:pt idx="3368">9000</cx:pt>
          <cx:pt idx="3369">2600</cx:pt>
          <cx:pt idx="3370">23000</cx:pt>
          <cx:pt idx="3371">35000</cx:pt>
          <cx:pt idx="3372">7200</cx:pt>
          <cx:pt idx="3373">4700</cx:pt>
          <cx:pt idx="3374">4700</cx:pt>
          <cx:pt idx="3375">43000</cx:pt>
          <cx:pt idx="3376">43000</cx:pt>
          <cx:pt idx="3377">3100</cx:pt>
          <cx:pt idx="3378">6700</cx:pt>
          <cx:pt idx="3379">13000</cx:pt>
          <cx:pt idx="3380">7100</cx:pt>
          <cx:pt idx="3381">9100</cx:pt>
          <cx:pt idx="3382">98000</cx:pt>
          <cx:pt idx="3383">30000</cx:pt>
          <cx:pt idx="3384">8900</cx:pt>
          <cx:pt idx="3385">13000</cx:pt>
          <cx:pt idx="3386">2400</cx:pt>
          <cx:pt idx="3387">44000</cx:pt>
          <cx:pt idx="3388">7300</cx:pt>
          <cx:pt idx="3389">33000</cx:pt>
          <cx:pt idx="3390">3400</cx:pt>
          <cx:pt idx="3391">3800</cx:pt>
          <cx:pt idx="3392">3600</cx:pt>
          <cx:pt idx="3393">3600</cx:pt>
          <cx:pt idx="3394">40000</cx:pt>
          <cx:pt idx="3395">14000</cx:pt>
          <cx:pt idx="3396">14000</cx:pt>
          <cx:pt idx="3397">14000</cx:pt>
          <cx:pt idx="3398">14000</cx:pt>
          <cx:pt idx="3399">34000</cx:pt>
          <cx:pt idx="3400">40000</cx:pt>
          <cx:pt idx="3401">11000</cx:pt>
          <cx:pt idx="3402">63000</cx:pt>
          <cx:pt idx="3403">14000</cx:pt>
          <cx:pt idx="3404">61000</cx:pt>
          <cx:pt idx="3405">63000</cx:pt>
          <cx:pt idx="3406">8900</cx:pt>
          <cx:pt idx="3407">10000</cx:pt>
          <cx:pt idx="3408">44000</cx:pt>
          <cx:pt idx="3409">10000</cx:pt>
          <cx:pt idx="3410">59000</cx:pt>
          <cx:pt idx="3411">7400</cx:pt>
          <cx:pt idx="3412">23000</cx:pt>
          <cx:pt idx="3413">15000</cx:pt>
          <cx:pt idx="3414">40000</cx:pt>
          <cx:pt idx="3415">62000</cx:pt>
          <cx:pt idx="3416">2100</cx:pt>
          <cx:pt idx="3417">31000</cx:pt>
          <cx:pt idx="3418">19000</cx:pt>
          <cx:pt idx="3419">26000</cx:pt>
          <cx:pt idx="3420">3600</cx:pt>
          <cx:pt idx="3421">13000</cx:pt>
          <cx:pt idx="3422">4500</cx:pt>
          <cx:pt idx="3423">35000</cx:pt>
          <cx:pt idx="3424">71000</cx:pt>
          <cx:pt idx="3425">15000</cx:pt>
          <cx:pt idx="3426">23000</cx:pt>
          <cx:pt idx="3427">3500</cx:pt>
          <cx:pt idx="3428">60000</cx:pt>
          <cx:pt idx="3429">40000</cx:pt>
          <cx:pt idx="3430">40000</cx:pt>
          <cx:pt idx="3431">49000</cx:pt>
          <cx:pt idx="3432">48000</cx:pt>
          <cx:pt idx="3433">20000</cx:pt>
          <cx:pt idx="3434">50000</cx:pt>
          <cx:pt idx="3435">865</cx:pt>
          <cx:pt idx="3436">2900</cx:pt>
          <cx:pt idx="3437">67000</cx:pt>
          <cx:pt idx="3438">2400</cx:pt>
          <cx:pt idx="3439">61000</cx:pt>
          <cx:pt idx="3440">6800</cx:pt>
          <cx:pt idx="3441">2600</cx:pt>
          <cx:pt idx="3442">13000</cx:pt>
          <cx:pt idx="3443">29000</cx:pt>
          <cx:pt idx="3444">84000</cx:pt>
          <cx:pt idx="3445">5400</cx:pt>
          <cx:pt idx="3446">2800</cx:pt>
          <cx:pt idx="3447">2900</cx:pt>
          <cx:pt idx="3448">6900</cx:pt>
          <cx:pt idx="3449">46000</cx:pt>
          <cx:pt idx="3450">27000</cx:pt>
          <cx:pt idx="3451">27000</cx:pt>
          <cx:pt idx="3452">37000</cx:pt>
          <cx:pt idx="3453">82000</cx:pt>
          <cx:pt idx="3454">44000</cx:pt>
          <cx:pt idx="3455">7300</cx:pt>
          <cx:pt idx="3456">37000</cx:pt>
          <cx:pt idx="3457">53000</cx:pt>
          <cx:pt idx="3458">44000</cx:pt>
          <cx:pt idx="3459">24000</cx:pt>
          <cx:pt idx="3460">34000</cx:pt>
          <cx:pt idx="3461">34000</cx:pt>
          <cx:pt idx="3462">9100</cx:pt>
          <cx:pt idx="3463">38000</cx:pt>
          <cx:pt idx="3464">15000</cx:pt>
          <cx:pt idx="3465">26000</cx:pt>
          <cx:pt idx="3466">63000</cx:pt>
          <cx:pt idx="3467">251</cx:pt>
          <cx:pt idx="3468">4200</cx:pt>
          <cx:pt idx="3469">7300</cx:pt>
          <cx:pt idx="3470">9700</cx:pt>
          <cx:pt idx="3471">1400</cx:pt>
          <cx:pt idx="3472">4900</cx:pt>
          <cx:pt idx="3473">6200</cx:pt>
          <cx:pt idx="3474">6000</cx:pt>
          <cx:pt idx="3475">1200</cx:pt>
          <cx:pt idx="3476">16000</cx:pt>
          <cx:pt idx="3477">59000</cx:pt>
          <cx:pt idx="3478">7700</cx:pt>
          <cx:pt idx="3479">30000</cx:pt>
          <cx:pt idx="3480">6400</cx:pt>
          <cx:pt idx="3481">64000</cx:pt>
          <cx:pt idx="3482">46000</cx:pt>
          <cx:pt idx="3483">76000</cx:pt>
          <cx:pt idx="3484">54000</cx:pt>
          <cx:pt idx="3485">8400</cx:pt>
          <cx:pt idx="3486">22000</cx:pt>
          <cx:pt idx="3487">23000</cx:pt>
          <cx:pt idx="3488">8200</cx:pt>
          <cx:pt idx="3489">3800</cx:pt>
          <cx:pt idx="3490">54000</cx:pt>
          <cx:pt idx="3491">9100</cx:pt>
          <cx:pt idx="3492">40000</cx:pt>
          <cx:pt idx="3493">28000</cx:pt>
          <cx:pt idx="3494">11000</cx:pt>
          <cx:pt idx="3495">34000</cx:pt>
          <cx:pt idx="3496">58000</cx:pt>
          <cx:pt idx="3497">21000</cx:pt>
          <cx:pt idx="3498">45000</cx:pt>
          <cx:pt idx="3499">22000</cx:pt>
          <cx:pt idx="3500">28000</cx:pt>
          <cx:pt idx="3501">17000</cx:pt>
          <cx:pt idx="3502">31000</cx:pt>
          <cx:pt idx="3503">59000</cx:pt>
          <cx:pt idx="3504">91000</cx:pt>
          <cx:pt idx="3505">91000</cx:pt>
          <cx:pt idx="3506">20000</cx:pt>
          <cx:pt idx="3507">69000</cx:pt>
          <cx:pt idx="3508">71000</cx:pt>
          <cx:pt idx="3509">13000</cx:pt>
          <cx:pt idx="3510">33000</cx:pt>
          <cx:pt idx="3511">3300</cx:pt>
          <cx:pt idx="3512">6400</cx:pt>
          <cx:pt idx="3513">20000</cx:pt>
          <cx:pt idx="3514">7600</cx:pt>
          <cx:pt idx="3515">62000</cx:pt>
          <cx:pt idx="3516">32000</cx:pt>
          <cx:pt idx="3517">49000</cx:pt>
          <cx:pt idx="3518">930</cx:pt>
          <cx:pt idx="3519">34000</cx:pt>
          <cx:pt idx="3520">49000</cx:pt>
          <cx:pt idx="3521">24000</cx:pt>
          <cx:pt idx="3522">72000</cx:pt>
          <cx:pt idx="3523">8700</cx:pt>
          <cx:pt idx="3524">8700</cx:pt>
          <cx:pt idx="3525">40000</cx:pt>
          <cx:pt idx="3526">6800</cx:pt>
          <cx:pt idx="3527">47000</cx:pt>
          <cx:pt idx="3528">3600</cx:pt>
          <cx:pt idx="3529">2900</cx:pt>
          <cx:pt idx="3530">26000</cx:pt>
          <cx:pt idx="3531">1300</cx:pt>
          <cx:pt idx="3532">45000</cx:pt>
          <cx:pt idx="3533">540</cx:pt>
          <cx:pt idx="3534">4600</cx:pt>
          <cx:pt idx="3535">313</cx:pt>
          <cx:pt idx="3536">8600</cx:pt>
          <cx:pt idx="3537">746</cx:pt>
          <cx:pt idx="3538">10000</cx:pt>
          <cx:pt idx="3539">5100</cx:pt>
          <cx:pt idx="3540">6100</cx:pt>
          <cx:pt idx="3541">28000</cx:pt>
          <cx:pt idx="3542">5200</cx:pt>
          <cx:pt idx="3543">22000</cx:pt>
          <cx:pt idx="3544">22000</cx:pt>
          <cx:pt idx="3545">51000</cx:pt>
          <cx:pt idx="3546">39000</cx:pt>
          <cx:pt idx="3547">2100</cx:pt>
          <cx:pt idx="3548">12000</cx:pt>
          <cx:pt idx="3549">11000</cx:pt>
          <cx:pt idx="3550">7500</cx:pt>
          <cx:pt idx="3551">24000</cx:pt>
          <cx:pt idx="3552">19000</cx:pt>
          <cx:pt idx="3553">1900</cx:pt>
          <cx:pt idx="3554">5200</cx:pt>
          <cx:pt idx="3555">2300</cx:pt>
          <cx:pt idx="3556">4500</cx:pt>
          <cx:pt idx="3557">1700</cx:pt>
          <cx:pt idx="3558">1800</cx:pt>
          <cx:pt idx="3559">6300</cx:pt>
          <cx:pt idx="3560">6300</cx:pt>
          <cx:pt idx="3561">5500</cx:pt>
          <cx:pt idx="3562">6200</cx:pt>
          <cx:pt idx="3563">28000</cx:pt>
          <cx:pt idx="3564">4300</cx:pt>
          <cx:pt idx="3565">5700</cx:pt>
          <cx:pt idx="3566">4900</cx:pt>
          <cx:pt idx="3567">3600</cx:pt>
          <cx:pt idx="3568">2000</cx:pt>
          <cx:pt idx="3569">16000</cx:pt>
          <cx:pt idx="3570">7400</cx:pt>
          <cx:pt idx="3571">4300</cx:pt>
          <cx:pt idx="3572">7300</cx:pt>
          <cx:pt idx="3573">60000</cx:pt>
          <cx:pt idx="3574">3700</cx:pt>
          <cx:pt idx="3575">24000</cx:pt>
          <cx:pt idx="3576">10000</cx:pt>
          <cx:pt idx="3577">7500</cx:pt>
          <cx:pt idx="3578">13000</cx:pt>
          <cx:pt idx="3579">3600</cx:pt>
          <cx:pt idx="3580">2000</cx:pt>
          <cx:pt idx="3581">14000</cx:pt>
          <cx:pt idx="3582">2300</cx:pt>
          <cx:pt idx="3583">16000</cx:pt>
          <cx:pt idx="3584">20000</cx:pt>
          <cx:pt idx="3585">21000</cx:pt>
          <cx:pt idx="3586">2100</cx:pt>
          <cx:pt idx="3587">26000</cx:pt>
          <cx:pt idx="3588">14000</cx:pt>
          <cx:pt idx="3589">18000</cx:pt>
          <cx:pt idx="3590">60000</cx:pt>
          <cx:pt idx="3591">60000</cx:pt>
          <cx:pt idx="3592">7100</cx:pt>
          <cx:pt idx="3593">7100</cx:pt>
          <cx:pt idx="3594">60000</cx:pt>
          <cx:pt idx="3595">40000</cx:pt>
          <cx:pt idx="3596">55000</cx:pt>
          <cx:pt idx="3597">20000</cx:pt>
          <cx:pt idx="3598">19000</cx:pt>
          <cx:pt idx="3599">19000</cx:pt>
          <cx:pt idx="3600">17000</cx:pt>
          <cx:pt idx="3601">3600</cx:pt>
          <cx:pt idx="3602">4500</cx:pt>
          <cx:pt idx="3603">3600</cx:pt>
          <cx:pt idx="3604">33000</cx:pt>
          <cx:pt idx="3605">43000</cx:pt>
          <cx:pt idx="3606">21000</cx:pt>
          <cx:pt idx="3607">2300</cx:pt>
          <cx:pt idx="3608">14000</cx:pt>
          <cx:pt idx="3609">19000</cx:pt>
          <cx:pt idx="3610">95000</cx:pt>
          <cx:pt idx="3611">29000</cx:pt>
          <cx:pt idx="3612">2700</cx:pt>
          <cx:pt idx="3613">2700</cx:pt>
          <cx:pt idx="3614">2700</cx:pt>
          <cx:pt idx="3615">16000</cx:pt>
          <cx:pt idx="3616">3900</cx:pt>
          <cx:pt idx="3617">3100</cx:pt>
          <cx:pt idx="3618">12000</cx:pt>
          <cx:pt idx="3619">39000</cx:pt>
          <cx:pt idx="3620">26000</cx:pt>
          <cx:pt idx="3621">19000</cx:pt>
          <cx:pt idx="3622">12000</cx:pt>
          <cx:pt idx="3623">2800</cx:pt>
          <cx:pt idx="3624">6200</cx:pt>
          <cx:pt idx="3625">2900</cx:pt>
          <cx:pt idx="3626">5900</cx:pt>
          <cx:pt idx="3627">60000</cx:pt>
          <cx:pt idx="3628">4900</cx:pt>
          <cx:pt idx="3629">62000</cx:pt>
          <cx:pt idx="3630">96000</cx:pt>
          <cx:pt idx="3631">9200</cx:pt>
          <cx:pt idx="3632">2800</cx:pt>
          <cx:pt idx="3633">3900</cx:pt>
          <cx:pt idx="3634">2200</cx:pt>
          <cx:pt idx="3635">203</cx:pt>
          <cx:pt idx="3636">37000</cx:pt>
          <cx:pt idx="3637">3700</cx:pt>
          <cx:pt idx="3638">7700</cx:pt>
          <cx:pt idx="3639">2900</cx:pt>
          <cx:pt idx="3640">29000</cx:pt>
          <cx:pt idx="3641">34000</cx:pt>
          <cx:pt idx="3642">3600</cx:pt>
          <cx:pt idx="3643">5700</cx:pt>
          <cx:pt idx="3644">64000</cx:pt>
          <cx:pt idx="3645">3400</cx:pt>
          <cx:pt idx="3646">58</cx:pt>
          <cx:pt idx="3647">6700</cx:pt>
          <cx:pt idx="3648">23000</cx:pt>
          <cx:pt idx="3649">8900</cx:pt>
          <cx:pt idx="3650">57000</cx:pt>
          <cx:pt idx="3651">12000</cx:pt>
          <cx:pt idx="3652">13000</cx:pt>
          <cx:pt idx="3653">93000</cx:pt>
          <cx:pt idx="3654">83000</cx:pt>
          <cx:pt idx="3655">41000</cx:pt>
          <cx:pt idx="3656">28000</cx:pt>
          <cx:pt idx="3657">2700</cx:pt>
          <cx:pt idx="3658">4400</cx:pt>
          <cx:pt idx="3659">3400</cx:pt>
          <cx:pt idx="3660">2200</cx:pt>
          <cx:pt idx="3661">2200</cx:pt>
          <cx:pt idx="3662">7100</cx:pt>
          <cx:pt idx="3663">20000</cx:pt>
          <cx:pt idx="3664">26</cx:pt>
          <cx:pt idx="3665">26</cx:pt>
          <cx:pt idx="3666">31000</cx:pt>
          <cx:pt idx="3667">45000</cx:pt>
          <cx:pt idx="3668">33000</cx:pt>
          <cx:pt idx="3669">14000</cx:pt>
          <cx:pt idx="3670">37000</cx:pt>
          <cx:pt idx="3671">24000</cx:pt>
          <cx:pt idx="3672">6500</cx:pt>
          <cx:pt idx="3673">40000</cx:pt>
          <cx:pt idx="3674">93000</cx:pt>
          <cx:pt idx="3675">314</cx:pt>
          <cx:pt idx="3676">3700</cx:pt>
          <cx:pt idx="3677">57000</cx:pt>
          <cx:pt idx="3678">2700</cx:pt>
          <cx:pt idx="3679">68000</cx:pt>
          <cx:pt idx="3680">68000</cx:pt>
          <cx:pt idx="3681">2400</cx:pt>
          <cx:pt idx="3682">96000</cx:pt>
          <cx:pt idx="3683">96000</cx:pt>
          <cx:pt idx="3684">2200</cx:pt>
          <cx:pt idx="3685">33000</cx:pt>
          <cx:pt idx="3686">33000</cx:pt>
          <cx:pt idx="3687">19000</cx:pt>
          <cx:pt idx="3688">19000</cx:pt>
          <cx:pt idx="3689">21000</cx:pt>
          <cx:pt idx="3690">26000</cx:pt>
          <cx:pt idx="3691">29000</cx:pt>
          <cx:pt idx="3692">29000</cx:pt>
          <cx:pt idx="3693">3700</cx:pt>
          <cx:pt idx="3694">25000</cx:pt>
          <cx:pt idx="3695">28000</cx:pt>
          <cx:pt idx="3696">2100</cx:pt>
          <cx:pt idx="3697">15000</cx:pt>
          <cx:pt idx="3698">7900</cx:pt>
          <cx:pt idx="3699">46000</cx:pt>
          <cx:pt idx="3700">8900</cx:pt>
          <cx:pt idx="3701">13000</cx:pt>
          <cx:pt idx="3702">20000</cx:pt>
          <cx:pt idx="3703">20000</cx:pt>
          <cx:pt idx="3704">2300</cx:pt>
          <cx:pt idx="3705">4900</cx:pt>
          <cx:pt idx="3706">23000</cx:pt>
          <cx:pt idx="3707">35000</cx:pt>
          <cx:pt idx="3708">18000</cx:pt>
          <cx:pt idx="3709">45000</cx:pt>
          <cx:pt idx="3710">5600</cx:pt>
          <cx:pt idx="3711">4500</cx:pt>
          <cx:pt idx="3712">5800</cx:pt>
          <cx:pt idx="3713">24000</cx:pt>
          <cx:pt idx="3714">21000</cx:pt>
          <cx:pt idx="3715">31000</cx:pt>
          <cx:pt idx="3716">74000</cx:pt>
          <cx:pt idx="3717">21000</cx:pt>
          <cx:pt idx="3718">7300</cx:pt>
          <cx:pt idx="3719">11000</cx:pt>
          <cx:pt idx="3720">53000</cx:pt>
          <cx:pt idx="3721">37000</cx:pt>
          <cx:pt idx="3722">37000</cx:pt>
          <cx:pt idx="3723">2000</cx:pt>
          <cx:pt idx="3724">26000</cx:pt>
          <cx:pt idx="3725">42000</cx:pt>
          <cx:pt idx="3726">7800</cx:pt>
          <cx:pt idx="3727">3500</cx:pt>
          <cx:pt idx="3728">14000</cx:pt>
          <cx:pt idx="3729">5100</cx:pt>
          <cx:pt idx="3730">1900</cx:pt>
          <cx:pt idx="3731">38000</cx:pt>
          <cx:pt idx="3732">3000</cx:pt>
          <cx:pt idx="3733">2200</cx:pt>
          <cx:pt idx="3734">3500</cx:pt>
          <cx:pt idx="3735">4000</cx:pt>
          <cx:pt idx="3736">27000</cx:pt>
          <cx:pt idx="3737">13000</cx:pt>
          <cx:pt idx="3738">21000</cx:pt>
          <cx:pt idx="3739">3500</cx:pt>
          <cx:pt idx="3740">22000</cx:pt>
          <cx:pt idx="3741">7200</cx:pt>
          <cx:pt idx="3742">4800</cx:pt>
          <cx:pt idx="3743">13000</cx:pt>
          <cx:pt idx="3744">7500</cx:pt>
          <cx:pt idx="3745">5400</cx:pt>
          <cx:pt idx="3746">30000</cx:pt>
          <cx:pt idx="3747">30000</cx:pt>
          <cx:pt idx="3748">196</cx:pt>
          <cx:pt idx="3749">196</cx:pt>
          <cx:pt idx="3750">16000</cx:pt>
          <cx:pt idx="3751">3800</cx:pt>
          <cx:pt idx="3752">17000</cx:pt>
          <cx:pt idx="3753">26000</cx:pt>
          <cx:pt idx="3754">28000</cx:pt>
          <cx:pt idx="3755">28000</cx:pt>
          <cx:pt idx="3756">38000</cx:pt>
          <cx:pt idx="3757">17000</cx:pt>
          <cx:pt idx="3758">20000</cx:pt>
          <cx:pt idx="3759">6900</cx:pt>
          <cx:pt idx="3760">59000</cx:pt>
          <cx:pt idx="3761">67000</cx:pt>
          <cx:pt idx="3762">61000</cx:pt>
          <cx:pt idx="3763">61000</cx:pt>
          <cx:pt idx="3764">1600</cx:pt>
          <cx:pt idx="3765">1600</cx:pt>
          <cx:pt idx="3766">3700</cx:pt>
          <cx:pt idx="3767">4900</cx:pt>
          <cx:pt idx="3768">30000</cx:pt>
          <cx:pt idx="3769">40000</cx:pt>
          <cx:pt idx="3770">10000</cx:pt>
          <cx:pt idx="3771">100000</cx:pt>
          <cx:pt idx="3772">42000</cx:pt>
          <cx:pt idx="3773">95000</cx:pt>
          <cx:pt idx="3774">28000</cx:pt>
          <cx:pt idx="3775">4200</cx:pt>
          <cx:pt idx="3776">3600</cx:pt>
          <cx:pt idx="3777">3600</cx:pt>
          <cx:pt idx="3778">17000</cx:pt>
          <cx:pt idx="3779">4600</cx:pt>
          <cx:pt idx="3780">7900</cx:pt>
          <cx:pt idx="3781">7900</cx:pt>
          <cx:pt idx="3782">4300</cx:pt>
          <cx:pt idx="3783">3600</cx:pt>
          <cx:pt idx="3784">5900</cx:pt>
          <cx:pt idx="3785">35000</cx:pt>
          <cx:pt idx="3786">1800</cx:pt>
          <cx:pt idx="3787">9500</cx:pt>
          <cx:pt idx="3788">19000</cx:pt>
          <cx:pt idx="3789">25000</cx:pt>
          <cx:pt idx="3790">37000</cx:pt>
          <cx:pt idx="3791">3600</cx:pt>
          <cx:pt idx="3792">17000</cx:pt>
          <cx:pt idx="3793">2900</cx:pt>
          <cx:pt idx="3794">3400</cx:pt>
          <cx:pt idx="3795">2900</cx:pt>
          <cx:pt idx="3796">3500</cx:pt>
          <cx:pt idx="3797">1500</cx:pt>
          <cx:pt idx="3798">1500</cx:pt>
          <cx:pt idx="3799">47000</cx:pt>
          <cx:pt idx="3800">11000</cx:pt>
          <cx:pt idx="3801">9100</cx:pt>
          <cx:pt idx="3802">16000</cx:pt>
          <cx:pt idx="3803">2500</cx:pt>
          <cx:pt idx="3804">6700</cx:pt>
          <cx:pt idx="3805">1900</cx:pt>
          <cx:pt idx="3806">1900</cx:pt>
          <cx:pt idx="3807">27000</cx:pt>
          <cx:pt idx="3808">79</cx:pt>
          <cx:pt idx="3809">7600</cx:pt>
          <cx:pt idx="3810">8200</cx:pt>
          <cx:pt idx="3811">33000</cx:pt>
          <cx:pt idx="3812">3100</cx:pt>
          <cx:pt idx="3813">27000</cx:pt>
          <cx:pt idx="3814">27000</cx:pt>
          <cx:pt idx="3815">1500</cx:pt>
          <cx:pt idx="3816">4500</cx:pt>
          <cx:pt idx="3817">43000</cx:pt>
          <cx:pt idx="3818">21000</cx:pt>
          <cx:pt idx="3819">4400</cx:pt>
          <cx:pt idx="3820">16000</cx:pt>
          <cx:pt idx="3821">13000</cx:pt>
          <cx:pt idx="3822">34000</cx:pt>
          <cx:pt idx="3823">8300</cx:pt>
          <cx:pt idx="3824">2500</cx:pt>
          <cx:pt idx="3825">3500</cx:pt>
          <cx:pt idx="3826">6400</cx:pt>
          <cx:pt idx="3827">4300</cx:pt>
          <cx:pt idx="3828">6300</cx:pt>
          <cx:pt idx="3829">8600</cx:pt>
          <cx:pt idx="3830">1900</cx:pt>
          <cx:pt idx="3831">118</cx:pt>
          <cx:pt idx="3832">49000</cx:pt>
          <cx:pt idx="3833">3700</cx:pt>
          <cx:pt idx="3834">3500</cx:pt>
          <cx:pt idx="3835">53000</cx:pt>
          <cx:pt idx="3836">8000</cx:pt>
          <cx:pt idx="3837">8000</cx:pt>
          <cx:pt idx="3838">27000</cx:pt>
          <cx:pt idx="3839">24000</cx:pt>
          <cx:pt idx="3840">11000</cx:pt>
          <cx:pt idx="3841">3200</cx:pt>
          <cx:pt idx="3842">3700</cx:pt>
          <cx:pt idx="3843">1200</cx:pt>
          <cx:pt idx="3844">8400</cx:pt>
          <cx:pt idx="3845">31000</cx:pt>
          <cx:pt idx="3846">9600</cx:pt>
          <cx:pt idx="3847">45000</cx:pt>
          <cx:pt idx="3848">56000</cx:pt>
          <cx:pt idx="3849">26000</cx:pt>
          <cx:pt idx="3850">17000</cx:pt>
          <cx:pt idx="3851">6900</cx:pt>
          <cx:pt idx="3852">6900</cx:pt>
          <cx:pt idx="3853">99000</cx:pt>
          <cx:pt idx="3854">47000</cx:pt>
          <cx:pt idx="3855">36000</cx:pt>
          <cx:pt idx="3856">21000</cx:pt>
          <cx:pt idx="3857">3000</cx:pt>
          <cx:pt idx="3858">8500</cx:pt>
          <cx:pt idx="3859">2000</cx:pt>
          <cx:pt idx="3860">15000</cx:pt>
          <cx:pt idx="3861">50000</cx:pt>
          <cx:pt idx="3862">17000</cx:pt>
          <cx:pt idx="3863">1900</cx:pt>
          <cx:pt idx="3864">70000</cx:pt>
          <cx:pt idx="3865">41000</cx:pt>
          <cx:pt idx="3866">99000</cx:pt>
          <cx:pt idx="3867">96000</cx:pt>
          <cx:pt idx="3868">84000</cx:pt>
          <cx:pt idx="3869">5000</cx:pt>
          <cx:pt idx="3870">5000</cx:pt>
          <cx:pt idx="3871">99000</cx:pt>
          <cx:pt idx="3872">99000</cx:pt>
          <cx:pt idx="3873">26000</cx:pt>
          <cx:pt idx="3874">26000</cx:pt>
          <cx:pt idx="3875">26000</cx:pt>
          <cx:pt idx="3876">26000</cx:pt>
          <cx:pt idx="3877">37000</cx:pt>
          <cx:pt idx="3878">37000</cx:pt>
          <cx:pt idx="3879">9000</cx:pt>
          <cx:pt idx="3880">88000</cx:pt>
          <cx:pt idx="3881">87000</cx:pt>
          <cx:pt idx="3882">78000</cx:pt>
          <cx:pt idx="3883">67000</cx:pt>
          <cx:pt idx="3884">59000</cx:pt>
          <cx:pt idx="3885">1400</cx:pt>
          <cx:pt idx="3886">59000</cx:pt>
          <cx:pt idx="3887">76000</cx:pt>
          <cx:pt idx="3888">62000</cx:pt>
          <cx:pt idx="3889">80000</cx:pt>
          <cx:pt idx="3890">3800</cx:pt>
          <cx:pt idx="3891">56000</cx:pt>
          <cx:pt idx="3892">72000</cx:pt>
          <cx:pt idx="3893">25000</cx:pt>
          <cx:pt idx="3894">79000</cx:pt>
          <cx:pt idx="3895">98000</cx:pt>
          <cx:pt idx="3896">68000</cx:pt>
          <cx:pt idx="3897">91000</cx:pt>
          <cx:pt idx="3898">44000</cx:pt>
          <cx:pt idx="3899">96000</cx:pt>
          <cx:pt idx="3900">61000</cx:pt>
          <cx:pt idx="3901">61000</cx:pt>
          <cx:pt idx="3902">19000</cx:pt>
          <cx:pt idx="3903">8800</cx:pt>
          <cx:pt idx="3904">96000</cx:pt>
          <cx:pt idx="3905">7700</cx:pt>
          <cx:pt idx="3906">7700</cx:pt>
          <cx:pt idx="3907">10000</cx:pt>
          <cx:pt idx="3908">2200</cx:pt>
          <cx:pt idx="3909">16000</cx:pt>
          <cx:pt idx="3910">5700</cx:pt>
          <cx:pt idx="3911">29000</cx:pt>
          <cx:pt idx="3912">24000</cx:pt>
          <cx:pt idx="3913">4300</cx:pt>
          <cx:pt idx="3914">48000</cx:pt>
          <cx:pt idx="3915">2300</cx:pt>
          <cx:pt idx="3916">7600</cx:pt>
          <cx:pt idx="3917">99000</cx:pt>
          <cx:pt idx="3918">22000</cx:pt>
          <cx:pt idx="3919">12000</cx:pt>
          <cx:pt idx="3920">88000</cx:pt>
          <cx:pt idx="3921">91000</cx:pt>
          <cx:pt idx="3922">99000</cx:pt>
          <cx:pt idx="3923">10000</cx:pt>
          <cx:pt idx="3924">10000</cx:pt>
          <cx:pt idx="3925">18000</cx:pt>
          <cx:pt idx="3926">33000</cx:pt>
          <cx:pt idx="3927">8200</cx:pt>
          <cx:pt idx="3928">8200</cx:pt>
          <cx:pt idx="3929">63000</cx:pt>
          <cx:pt idx="3930">239</cx:pt>
          <cx:pt idx="3931">239</cx:pt>
          <cx:pt idx="3932">239</cx:pt>
          <cx:pt idx="3933">48000</cx:pt>
          <cx:pt idx="3934">48000</cx:pt>
          <cx:pt idx="3935">48000</cx:pt>
          <cx:pt idx="3936">18000</cx:pt>
          <cx:pt idx="3937">8300</cx:pt>
          <cx:pt idx="3938">54000</cx:pt>
          <cx:pt idx="3939">54000</cx:pt>
          <cx:pt idx="3940">30000</cx:pt>
          <cx:pt idx="3941">8300</cx:pt>
          <cx:pt idx="3942">23000</cx:pt>
          <cx:pt idx="3943">11000</cx:pt>
          <cx:pt idx="3944">8400</cx:pt>
          <cx:pt idx="3945">82000</cx:pt>
          <cx:pt idx="3946">5000</cx:pt>
          <cx:pt idx="3947">17000</cx:pt>
          <cx:pt idx="3948">37000</cx:pt>
          <cx:pt idx="3949">45000</cx:pt>
          <cx:pt idx="3950">40000</cx:pt>
          <cx:pt idx="3951">7000</cx:pt>
          <cx:pt idx="3952">3800</cx:pt>
          <cx:pt idx="3953">22000</cx:pt>
          <cx:pt idx="3954">15000</cx:pt>
          <cx:pt idx="3955">8500</cx:pt>
          <cx:pt idx="3956">371</cx:pt>
          <cx:pt idx="3957">5200</cx:pt>
          <cx:pt idx="3958">5200</cx:pt>
          <cx:pt idx="3959">13000</cx:pt>
          <cx:pt idx="3960">92000</cx:pt>
          <cx:pt idx="3961">2000</cx:pt>
          <cx:pt idx="3962">5000</cx:pt>
          <cx:pt idx="3963">1800</cx:pt>
          <cx:pt idx="3964">1700</cx:pt>
          <cx:pt idx="3965">24000</cx:pt>
          <cx:pt idx="3966">23000</cx:pt>
          <cx:pt idx="3967">5100</cx:pt>
          <cx:pt idx="3968">7900</cx:pt>
          <cx:pt idx="3969">7800</cx:pt>
          <cx:pt idx="3970">4200</cx:pt>
          <cx:pt idx="3971">18000</cx:pt>
          <cx:pt idx="3972">3300</cx:pt>
          <cx:pt idx="3973">7700</cx:pt>
          <cx:pt idx="3974">3100</cx:pt>
          <cx:pt idx="3975">27000</cx:pt>
          <cx:pt idx="3976">220</cx:pt>
          <cx:pt idx="3977">26000</cx:pt>
          <cx:pt idx="3978">3000</cx:pt>
          <cx:pt idx="3979">28000</cx:pt>
          <cx:pt idx="3980">11000</cx:pt>
          <cx:pt idx="3981">6100</cx:pt>
          <cx:pt idx="3982">26000</cx:pt>
          <cx:pt idx="3983">5000</cx:pt>
          <cx:pt idx="3984">2100</cx:pt>
          <cx:pt idx="3985">6100</cx:pt>
          <cx:pt idx="3986">2200</cx:pt>
          <cx:pt idx="3987">2300</cx:pt>
          <cx:pt idx="3988">28000</cx:pt>
          <cx:pt idx="3989">3000</cx:pt>
          <cx:pt idx="3990">9700</cx:pt>
          <cx:pt idx="3991">3400</cx:pt>
          <cx:pt idx="3992">3900</cx:pt>
          <cx:pt idx="3993">9400</cx:pt>
          <cx:pt idx="3994">26000</cx:pt>
          <cx:pt idx="3995">27000</cx:pt>
          <cx:pt idx="3996">4400</cx:pt>
          <cx:pt idx="3997">26000</cx:pt>
          <cx:pt idx="3998">3200</cx:pt>
          <cx:pt idx="3999">7000</cx:pt>
          <cx:pt idx="4000">7000</cx:pt>
          <cx:pt idx="4001">1400</cx:pt>
          <cx:pt idx="4002">1700</cx:pt>
          <cx:pt idx="4003">1700</cx:pt>
          <cx:pt idx="4004">1700</cx:pt>
          <cx:pt idx="4005">1500</cx:pt>
          <cx:pt idx="4006">39000</cx:pt>
          <cx:pt idx="4007">4300</cx:pt>
          <cx:pt idx="4008">4300</cx:pt>
          <cx:pt idx="4009">8300</cx:pt>
          <cx:pt idx="4010">730</cx:pt>
          <cx:pt idx="4011">2100</cx:pt>
          <cx:pt idx="4012">26000</cx:pt>
          <cx:pt idx="4013">756</cx:pt>
          <cx:pt idx="4014">3200</cx:pt>
          <cx:pt idx="4015">4100</cx:pt>
          <cx:pt idx="4016">20000</cx:pt>
          <cx:pt idx="4017">3600</cx:pt>
          <cx:pt idx="4018">44000</cx:pt>
          <cx:pt idx="4019">26000</cx:pt>
          <cx:pt idx="4020">17000</cx:pt>
          <cx:pt idx="4021">1100</cx:pt>
          <cx:pt idx="4022">2900</cx:pt>
          <cx:pt idx="4023">24000</cx:pt>
          <cx:pt idx="4024">14000</cx:pt>
          <cx:pt idx="4025">6900</cx:pt>
          <cx:pt idx="4026">12000</cx:pt>
          <cx:pt idx="4027">91</cx:pt>
          <cx:pt idx="4028">9400</cx:pt>
          <cx:pt idx="4029">1700</cx:pt>
          <cx:pt idx="4030">293</cx:pt>
          <cx:pt idx="4031">293</cx:pt>
          <cx:pt idx="4032">35000</cx:pt>
          <cx:pt idx="4033">3800</cx:pt>
          <cx:pt idx="4034">17</cx:pt>
          <cx:pt idx="4035">74</cx:pt>
          <cx:pt idx="4036">1100</cx:pt>
          <cx:pt idx="4037">4100</cx:pt>
          <cx:pt idx="4038">13000</cx:pt>
          <cx:pt idx="4039">14</cx:pt>
          <cx:pt idx="4040">8300</cx:pt>
          <cx:pt idx="4041">9000</cx:pt>
          <cx:pt idx="4042">9000</cx:pt>
          <cx:pt idx="4043">3300</cx:pt>
          <cx:pt idx="4044">28000</cx:pt>
          <cx:pt idx="4045">59000</cx:pt>
          <cx:pt idx="4046">1900</cx:pt>
          <cx:pt idx="4047">12000</cx:pt>
          <cx:pt idx="4048">1800</cx:pt>
          <cx:pt idx="4049">30000</cx:pt>
          <cx:pt idx="4050">30000</cx:pt>
          <cx:pt idx="4051">30000</cx:pt>
          <cx:pt idx="4052">30000</cx:pt>
          <cx:pt idx="4053">18000</cx:pt>
          <cx:pt idx="4054">18000</cx:pt>
          <cx:pt idx="4055">29000</cx:pt>
          <cx:pt idx="4056">26000</cx:pt>
          <cx:pt idx="4057">12000</cx:pt>
          <cx:pt idx="4058">12000</cx:pt>
          <cx:pt idx="4059">17000</cx:pt>
          <cx:pt idx="4060">18000</cx:pt>
          <cx:pt idx="4061">26000</cx:pt>
          <cx:pt idx="4062">26000</cx:pt>
          <cx:pt idx="4063">17000</cx:pt>
          <cx:pt idx="4064">12000</cx:pt>
          <cx:pt idx="4065">317</cx:pt>
          <cx:pt idx="4066">7500</cx:pt>
          <cx:pt idx="4067">7500</cx:pt>
          <cx:pt idx="4068">66000</cx:pt>
          <cx:pt idx="4069">30000</cx:pt>
          <cx:pt idx="4070">35000</cx:pt>
          <cx:pt idx="4071">26000</cx:pt>
          <cx:pt idx="4072">15000</cx:pt>
          <cx:pt idx="4073">27000</cx:pt>
          <cx:pt idx="4074">39000</cx:pt>
          <cx:pt idx="4075">9100</cx:pt>
          <cx:pt idx="4076">13000</cx:pt>
          <cx:pt idx="4077">35000</cx:pt>
          <cx:pt idx="4078">5100</cx:pt>
          <cx:pt idx="4079">6700</cx:pt>
          <cx:pt idx="4080">37000</cx:pt>
          <cx:pt idx="4081">3900</cx:pt>
          <cx:pt idx="4082">4000</cx:pt>
          <cx:pt idx="4083">7600</cx:pt>
          <cx:pt idx="4084">7600</cx:pt>
          <cx:pt idx="4085">6600</cx:pt>
          <cx:pt idx="4086">32000</cx:pt>
          <cx:pt idx="4087">2900</cx:pt>
          <cx:pt idx="4088">78</cx:pt>
          <cx:pt idx="4089">1200</cx:pt>
          <cx:pt idx="4090">15000</cx:pt>
          <cx:pt idx="4091">18000</cx:pt>
          <cx:pt idx="4092">15000</cx:pt>
          <cx:pt idx="4093">19000</cx:pt>
          <cx:pt idx="4094">4100</cx:pt>
          <cx:pt idx="4095">3500</cx:pt>
          <cx:pt idx="4096">3000</cx:pt>
          <cx:pt idx="4097">924</cx:pt>
          <cx:pt idx="4098">11000</cx:pt>
          <cx:pt idx="4099">4900</cx:pt>
          <cx:pt idx="4100">4900</cx:pt>
          <cx:pt idx="4101">6100</cx:pt>
          <cx:pt idx="4102">902</cx:pt>
          <cx:pt idx="4103">53000</cx:pt>
          <cx:pt idx="4104">1300</cx:pt>
          <cx:pt idx="4105">4700</cx:pt>
          <cx:pt idx="4106">3100</cx:pt>
          <cx:pt idx="4107">11000</cx:pt>
          <cx:pt idx="4108">11000</cx:pt>
          <cx:pt idx="4109">11000</cx:pt>
          <cx:pt idx="4110">3700</cx:pt>
          <cx:pt idx="4111">266</cx:pt>
          <cx:pt idx="4112">19000</cx:pt>
          <cx:pt idx="4113">4100</cx:pt>
          <cx:pt idx="4114">3400</cx:pt>
          <cx:pt idx="4115">13000</cx:pt>
          <cx:pt idx="4116">46000</cx:pt>
          <cx:pt idx="4117">3900</cx:pt>
          <cx:pt idx="4118">11000</cx:pt>
          <cx:pt idx="4119">11000</cx:pt>
          <cx:pt idx="4120">3500</cx:pt>
          <cx:pt idx="4121">3500</cx:pt>
          <cx:pt idx="4122">11000</cx:pt>
          <cx:pt idx="4123">11000</cx:pt>
          <cx:pt idx="4124">17000</cx:pt>
          <cx:pt idx="4125">11000</cx:pt>
          <cx:pt idx="4126">11000</cx:pt>
          <cx:pt idx="4127">64000</cx:pt>
          <cx:pt idx="4128">10000</cx:pt>
          <cx:pt idx="4129">35000</cx:pt>
          <cx:pt idx="4130">12000</cx:pt>
          <cx:pt idx="4131">2400</cx:pt>
          <cx:pt idx="4132">3700</cx:pt>
          <cx:pt idx="4133">6300</cx:pt>
          <cx:pt idx="4134">22000</cx:pt>
          <cx:pt idx="4135">10000</cx:pt>
          <cx:pt idx="4136">3700</cx:pt>
          <cx:pt idx="4137">4600</cx:pt>
          <cx:pt idx="4138">44000</cx:pt>
          <cx:pt idx="4139">18000</cx:pt>
          <cx:pt idx="4140">9700</cx:pt>
          <cx:pt idx="4141">2700</cx:pt>
          <cx:pt idx="4142">51000</cx:pt>
          <cx:pt idx="4143">47000</cx:pt>
          <cx:pt idx="4144">56000</cx:pt>
          <cx:pt idx="4145">56000</cx:pt>
          <cx:pt idx="4146">24000</cx:pt>
          <cx:pt idx="4147">24000</cx:pt>
          <cx:pt idx="4148">52000</cx:pt>
          <cx:pt idx="4149">4900</cx:pt>
          <cx:pt idx="4150">1700</cx:pt>
          <cx:pt idx="4151">16000</cx:pt>
          <cx:pt idx="4152">6500</cx:pt>
          <cx:pt idx="4153">27000</cx:pt>
          <cx:pt idx="4154">36000</cx:pt>
          <cx:pt idx="4155">5200</cx:pt>
          <cx:pt idx="4156">43000</cx:pt>
          <cx:pt idx="4157">8600</cx:pt>
          <cx:pt idx="4158">2000</cx:pt>
          <cx:pt idx="4159">14000</cx:pt>
          <cx:pt idx="4160">15000</cx:pt>
          <cx:pt idx="4161">12000</cx:pt>
          <cx:pt idx="4162">45000</cx:pt>
          <cx:pt idx="4163">3200</cx:pt>
          <cx:pt idx="4164">3200</cx:pt>
          <cx:pt idx="4165">62000</cx:pt>
          <cx:pt idx="4166">15000</cx:pt>
          <cx:pt idx="4167">13000</cx:pt>
          <cx:pt idx="4168">18000</cx:pt>
          <cx:pt idx="4169">1700</cx:pt>
          <cx:pt idx="4170">15000</cx:pt>
          <cx:pt idx="4171">2900</cx:pt>
          <cx:pt idx="4172">5900</cx:pt>
          <cx:pt idx="4173">4200</cx:pt>
          <cx:pt idx="4174">74000</cx:pt>
          <cx:pt idx="4175">1700</cx:pt>
          <cx:pt idx="4176">47000</cx:pt>
          <cx:pt idx="4177">6900</cx:pt>
          <cx:pt idx="4178">8700</cx:pt>
          <cx:pt idx="4179">818</cx:pt>
          <cx:pt idx="4180">28000</cx:pt>
          <cx:pt idx="4181">29000</cx:pt>
          <cx:pt idx="4182">59000</cx:pt>
          <cx:pt idx="4183">59000</cx:pt>
          <cx:pt idx="4184">29000</cx:pt>
          <cx:pt idx="4185">29000</cx:pt>
          <cx:pt idx="4186">29000</cx:pt>
          <cx:pt idx="4187">59000</cx:pt>
          <cx:pt idx="4188">27000</cx:pt>
          <cx:pt idx="4189">29000</cx:pt>
          <cx:pt idx="4190">29000</cx:pt>
          <cx:pt idx="4191">14000</cx:pt>
          <cx:pt idx="4192">10000</cx:pt>
          <cx:pt idx="4193">81</cx:pt>
          <cx:pt idx="4194">28000</cx:pt>
          <cx:pt idx="4195">9800</cx:pt>
          <cx:pt idx="4196">28000</cx:pt>
          <cx:pt idx="4197">318</cx:pt>
          <cx:pt idx="4198">5400</cx:pt>
          <cx:pt idx="4199">28000</cx:pt>
          <cx:pt idx="4200">29000</cx:pt>
          <cx:pt idx="4201">29000</cx:pt>
          <cx:pt idx="4202">29000</cx:pt>
          <cx:pt idx="4203">3000</cx:pt>
          <cx:pt idx="4204">27000</cx:pt>
          <cx:pt idx="4205">29000</cx:pt>
          <cx:pt idx="4206">86000</cx:pt>
          <cx:pt idx="4207">22000</cx:pt>
          <cx:pt idx="4208">29000</cx:pt>
          <cx:pt idx="4209">29000</cx:pt>
          <cx:pt idx="4210">29000</cx:pt>
          <cx:pt idx="4211">16000</cx:pt>
          <cx:pt idx="4212">27000</cx:pt>
          <cx:pt idx="4213">29000</cx:pt>
          <cx:pt idx="4214">5700</cx:pt>
          <cx:pt idx="4215">5700</cx:pt>
          <cx:pt idx="4216">29000</cx:pt>
          <cx:pt idx="4217">2000</cx:pt>
          <cx:pt idx="4218">29000</cx:pt>
          <cx:pt idx="4219">20000</cx:pt>
          <cx:pt idx="4220">28000</cx:pt>
          <cx:pt idx="4221">27000</cx:pt>
          <cx:pt idx="4222">29000</cx:pt>
          <cx:pt idx="4223">9100</cx:pt>
          <cx:pt idx="4224">29000</cx:pt>
          <cx:pt idx="4225">29000</cx:pt>
          <cx:pt idx="4226">35000</cx:pt>
          <cx:pt idx="4227">5900</cx:pt>
          <cx:pt idx="4228">1200</cx:pt>
          <cx:pt idx="4229">39000</cx:pt>
          <cx:pt idx="4230">27000</cx:pt>
          <cx:pt idx="4231">3200</cx:pt>
          <cx:pt idx="4232">4200</cx:pt>
          <cx:pt idx="4233">31000</cx:pt>
          <cx:pt idx="4234">3900</cx:pt>
          <cx:pt idx="4235">25000</cx:pt>
          <cx:pt idx="4236">25000</cx:pt>
          <cx:pt idx="4237">4300</cx:pt>
          <cx:pt idx="4238">9800</cx:pt>
          <cx:pt idx="4239">13000</cx:pt>
          <cx:pt idx="4240">16000</cx:pt>
          <cx:pt idx="4241">4200</cx:pt>
          <cx:pt idx="4242">99000</cx:pt>
          <cx:pt idx="4243">2300</cx:pt>
          <cx:pt idx="4244">3600</cx:pt>
          <cx:pt idx="4245">26000</cx:pt>
          <cx:pt idx="4246">3200</cx:pt>
          <cx:pt idx="4247">2800</cx:pt>
          <cx:pt idx="4248">8300</cx:pt>
          <cx:pt idx="4249">8300</cx:pt>
          <cx:pt idx="4250">3800</cx:pt>
          <cx:pt idx="4251">3400</cx:pt>
          <cx:pt idx="4252">3500</cx:pt>
          <cx:pt idx="4253">1900</cx:pt>
          <cx:pt idx="4254">3300</cx:pt>
          <cx:pt idx="4255">3300</cx:pt>
          <cx:pt idx="4256">3300</cx:pt>
          <cx:pt idx="4257">7100</cx:pt>
          <cx:pt idx="4258">7900</cx:pt>
          <cx:pt idx="4259">1400</cx:pt>
          <cx:pt idx="4260">1800</cx:pt>
          <cx:pt idx="4261">7500</cx:pt>
          <cx:pt idx="4262">4300</cx:pt>
          <cx:pt idx="4263">2800</cx:pt>
          <cx:pt idx="4264">7900</cx:pt>
          <cx:pt idx="4265">3700</cx:pt>
          <cx:pt idx="4266">48000</cx:pt>
          <cx:pt idx="4267">14000</cx:pt>
          <cx:pt idx="4268">5700</cx:pt>
          <cx:pt idx="4269">939</cx:pt>
          <cx:pt idx="4270">42000</cx:pt>
          <cx:pt idx="4271">35000</cx:pt>
          <cx:pt idx="4272">43000</cx:pt>
          <cx:pt idx="4273">63000</cx:pt>
          <cx:pt idx="4274">60000</cx:pt>
          <cx:pt idx="4275">60000</cx:pt>
          <cx:pt idx="4276">2800</cx:pt>
          <cx:pt idx="4277">3200</cx:pt>
          <cx:pt idx="4278">4200</cx:pt>
          <cx:pt idx="4279">32000</cx:pt>
          <cx:pt idx="4280">22000</cx:pt>
          <cx:pt idx="4281">7300</cx:pt>
          <cx:pt idx="4282">5300</cx:pt>
          <cx:pt idx="4283">50000</cx:pt>
          <cx:pt idx="4284">7500</cx:pt>
          <cx:pt idx="4285">26000</cx:pt>
          <cx:pt idx="4286">17000</cx:pt>
          <cx:pt idx="4287">4200</cx:pt>
          <cx:pt idx="4288">31000</cx:pt>
          <cx:pt idx="4289">7600</cx:pt>
          <cx:pt idx="4290">1700</cx:pt>
          <cx:pt idx="4291">169</cx:pt>
          <cx:pt idx="4292">63000</cx:pt>
          <cx:pt idx="4293">7700</cx:pt>
          <cx:pt idx="4294">45</cx:pt>
          <cx:pt idx="4295">6600</cx:pt>
          <cx:pt idx="4296">14000</cx:pt>
          <cx:pt idx="4297">22000</cx:pt>
          <cx:pt idx="4298">3600</cx:pt>
          <cx:pt idx="4299">8400</cx:pt>
          <cx:pt idx="4300">25000</cx:pt>
          <cx:pt idx="4301">475</cx:pt>
          <cx:pt idx="4302">4300</cx:pt>
          <cx:pt idx="4303">35000</cx:pt>
          <cx:pt idx="4304">3600</cx:pt>
          <cx:pt idx="4305">24000</cx:pt>
          <cx:pt idx="4306">35000</cx:pt>
          <cx:pt idx="4307">91000</cx:pt>
          <cx:pt idx="4308">27000</cx:pt>
          <cx:pt idx="4309">31000</cx:pt>
          <cx:pt idx="4310">2700</cx:pt>
          <cx:pt idx="4311">32000</cx:pt>
          <cx:pt idx="4312">27000</cx:pt>
          <cx:pt idx="4313">67000</cx:pt>
          <cx:pt idx="4314">8200</cx:pt>
          <cx:pt idx="4315">30000</cx:pt>
          <cx:pt idx="4316">3900</cx:pt>
          <cx:pt idx="4317">1100</cx:pt>
          <cx:pt idx="4318">48000</cx:pt>
          <cx:pt idx="4319">14000</cx:pt>
          <cx:pt idx="4320">18000</cx:pt>
          <cx:pt idx="4321">2900</cx:pt>
          <cx:pt idx="4322">4400</cx:pt>
          <cx:pt idx="4323">89000</cx:pt>
          <cx:pt idx="4324">13000</cx:pt>
          <cx:pt idx="4325">3800</cx:pt>
          <cx:pt idx="4326">15000</cx:pt>
          <cx:pt idx="4327">15000</cx:pt>
          <cx:pt idx="4328">25000</cx:pt>
          <cx:pt idx="4329">34000</cx:pt>
          <cx:pt idx="4330">6800</cx:pt>
          <cx:pt idx="4331">24000</cx:pt>
          <cx:pt idx="4332">3400</cx:pt>
          <cx:pt idx="4333">24000</cx:pt>
          <cx:pt idx="4334">5800</cx:pt>
          <cx:pt idx="4335">4900</cx:pt>
          <cx:pt idx="4336">16000</cx:pt>
          <cx:pt idx="4337">46000</cx:pt>
          <cx:pt idx="4338">33000</cx:pt>
          <cx:pt idx="4339">43000</cx:pt>
          <cx:pt idx="4340">2800</cx:pt>
          <cx:pt idx="4341">11000</cx:pt>
          <cx:pt idx="4342">26000</cx:pt>
          <cx:pt idx="4343">11000</cx:pt>
          <cx:pt idx="4344">8800</cx:pt>
          <cx:pt idx="4345">6200</cx:pt>
          <cx:pt idx="4346">7600</cx:pt>
          <cx:pt idx="4347">4900</cx:pt>
          <cx:pt idx="4348">5100</cx:pt>
          <cx:pt idx="4349">4200</cx:pt>
          <cx:pt idx="4350">7000</cx:pt>
          <cx:pt idx="4351">38000</cx:pt>
          <cx:pt idx="4352">8700</cx:pt>
          <cx:pt idx="4353">2100</cx:pt>
          <cx:pt idx="4354">12000</cx:pt>
          <cx:pt idx="4355">58000</cx:pt>
          <cx:pt idx="4356">18000</cx:pt>
          <cx:pt idx="4357">20000</cx:pt>
          <cx:pt idx="4358">8000</cx:pt>
          <cx:pt idx="4359">3000</cx:pt>
          <cx:pt idx="4360">12000</cx:pt>
          <cx:pt idx="4361">8000</cx:pt>
          <cx:pt idx="4362">28000</cx:pt>
          <cx:pt idx="4363">29000</cx:pt>
          <cx:pt idx="4364">4700</cx:pt>
          <cx:pt idx="4365">40000</cx:pt>
          <cx:pt idx="4366">14000</cx:pt>
          <cx:pt idx="4367">14000</cx:pt>
          <cx:pt idx="4368">16000</cx:pt>
          <cx:pt idx="4369">9700</cx:pt>
          <cx:pt idx="4370">49000</cx:pt>
          <cx:pt idx="4371">3700</cx:pt>
          <cx:pt idx="4372">3700</cx:pt>
          <cx:pt idx="4373">27000</cx:pt>
          <cx:pt idx="4374">3600</cx:pt>
          <cx:pt idx="4375">5300</cx:pt>
          <cx:pt idx="4376">2400</cx:pt>
          <cx:pt idx="4377">8500</cx:pt>
          <cx:pt idx="4378">6700</cx:pt>
          <cx:pt idx="4379">6700</cx:pt>
          <cx:pt idx="4380">9000</cx:pt>
          <cx:pt idx="4381">266</cx:pt>
          <cx:pt idx="4382">266</cx:pt>
          <cx:pt idx="4383">27000</cx:pt>
          <cx:pt idx="4384">67000</cx:pt>
          <cx:pt idx="4385">22000</cx:pt>
          <cx:pt idx="4386">11000</cx:pt>
          <cx:pt idx="4387">68000</cx:pt>
          <cx:pt idx="4388">40000</cx:pt>
          <cx:pt idx="4389">15000</cx:pt>
          <cx:pt idx="4390">15000</cx:pt>
          <cx:pt idx="4391">23000</cx:pt>
          <cx:pt idx="4392">4200</cx:pt>
          <cx:pt idx="4393">2900</cx:pt>
          <cx:pt idx="4394">2900</cx:pt>
          <cx:pt idx="4395">85000</cx:pt>
          <cx:pt idx="4396">1800</cx:pt>
          <cx:pt idx="4397">1100</cx:pt>
          <cx:pt idx="4398">8700</cx:pt>
          <cx:pt idx="4399">2600</cx:pt>
          <cx:pt idx="4400">4700</cx:pt>
          <cx:pt idx="4401">2900</cx:pt>
          <cx:pt idx="4402">22000</cx:pt>
          <cx:pt idx="4403">965</cx:pt>
          <cx:pt idx="4404">1800</cx:pt>
          <cx:pt idx="4405">2000</cx:pt>
          <cx:pt idx="4406">2700</cx:pt>
          <cx:pt idx="4407">56000</cx:pt>
          <cx:pt idx="4408">2700</cx:pt>
          <cx:pt idx="4409">2900</cx:pt>
          <cx:pt idx="4410">4900</cx:pt>
          <cx:pt idx="4411">20000</cx:pt>
          <cx:pt idx="4412">12000</cx:pt>
          <cx:pt idx="4413">3800</cx:pt>
          <cx:pt idx="4414">4200</cx:pt>
          <cx:pt idx="4415">1400</cx:pt>
          <cx:pt idx="4416">21000</cx:pt>
          <cx:pt idx="4417">41000</cx:pt>
          <cx:pt idx="4418">41000</cx:pt>
          <cx:pt idx="4419">57000</cx:pt>
          <cx:pt idx="4420">15000</cx:pt>
          <cx:pt idx="4421">5100</cx:pt>
          <cx:pt idx="4422">31000</cx:pt>
          <cx:pt idx="4423">28000</cx:pt>
          <cx:pt idx="4424">39000</cx:pt>
          <cx:pt idx="4425">34000</cx:pt>
          <cx:pt idx="4426">34000</cx:pt>
          <cx:pt idx="4427">76000</cx:pt>
          <cx:pt idx="4428">40000</cx:pt>
          <cx:pt idx="4429">46000</cx:pt>
          <cx:pt idx="4430">8700</cx:pt>
          <cx:pt idx="4431">80000</cx:pt>
          <cx:pt idx="4432">24000</cx:pt>
          <cx:pt idx="4433">21000</cx:pt>
          <cx:pt idx="4434">9700</cx:pt>
          <cx:pt idx="4435">12000</cx:pt>
          <cx:pt idx="4436">12000</cx:pt>
          <cx:pt idx="4437">57000</cx:pt>
          <cx:pt idx="4438">81000</cx:pt>
          <cx:pt idx="4439">81000</cx:pt>
          <cx:pt idx="4440">6700</cx:pt>
          <cx:pt idx="4441">3800</cx:pt>
          <cx:pt idx="4442">5900</cx:pt>
          <cx:pt idx="4443">46000</cx:pt>
          <cx:pt idx="4444">3300</cx:pt>
          <cx:pt idx="4445">48000</cx:pt>
          <cx:pt idx="4446">33000</cx:pt>
          <cx:pt idx="4447">42000</cx:pt>
          <cx:pt idx="4448">99000</cx:pt>
          <cx:pt idx="4449">4500</cx:pt>
          <cx:pt idx="4450">28000</cx:pt>
          <cx:pt idx="4451">8100</cx:pt>
          <cx:pt idx="4452">21000</cx:pt>
          <cx:pt idx="4453">56000</cx:pt>
          <cx:pt idx="4454">56000</cx:pt>
          <cx:pt idx="4455">26000</cx:pt>
          <cx:pt idx="4456">99000</cx:pt>
          <cx:pt idx="4457">25000</cx:pt>
          <cx:pt idx="4458">99000</cx:pt>
          <cx:pt idx="4459">43000</cx:pt>
          <cx:pt idx="4460">17000</cx:pt>
          <cx:pt idx="4461">80000</cx:pt>
          <cx:pt idx="4462">44000</cx:pt>
          <cx:pt idx="4463">44000</cx:pt>
          <cx:pt idx="4464">44000</cx:pt>
          <cx:pt idx="4465">12000</cx:pt>
          <cx:pt idx="4466">100000</cx:pt>
          <cx:pt idx="4467">69000</cx:pt>
          <cx:pt idx="4468">90000</cx:pt>
          <cx:pt idx="4469">88000</cx:pt>
          <cx:pt idx="4470">64000</cx:pt>
          <cx:pt idx="4471">39000</cx:pt>
          <cx:pt idx="4472">56000</cx:pt>
          <cx:pt idx="4473">14000</cx:pt>
          <cx:pt idx="4474">14000</cx:pt>
          <cx:pt idx="4475">75000</cx:pt>
          <cx:pt idx="4476">13000</cx:pt>
          <cx:pt idx="4477">8100</cx:pt>
          <cx:pt idx="4478">8100</cx:pt>
          <cx:pt idx="4479">20000</cx:pt>
          <cx:pt idx="4480">57000</cx:pt>
          <cx:pt idx="4481">31000</cx:pt>
          <cx:pt idx="4482">39000</cx:pt>
          <cx:pt idx="4483">29000</cx:pt>
          <cx:pt idx="4484">3600</cx:pt>
          <cx:pt idx="4485">3800</cx:pt>
          <cx:pt idx="4486">545</cx:pt>
          <cx:pt idx="4487">2100</cx:pt>
          <cx:pt idx="4488">61</cx:pt>
          <cx:pt idx="4489">13000</cx:pt>
          <cx:pt idx="4490">2800</cx:pt>
          <cx:pt idx="4491">9900</cx:pt>
          <cx:pt idx="4492">2500</cx:pt>
          <cx:pt idx="4493">5400</cx:pt>
          <cx:pt idx="4494">14000</cx:pt>
          <cx:pt idx="4495">1300</cx:pt>
          <cx:pt idx="4496">2500</cx:pt>
          <cx:pt idx="4497">283</cx:pt>
          <cx:pt idx="4498">2300</cx:pt>
          <cx:pt idx="4499">1600</cx:pt>
          <cx:pt idx="4500">25000</cx:pt>
          <cx:pt idx="4501">5400</cx:pt>
          <cx:pt idx="4502">1500</cx:pt>
          <cx:pt idx="4503">5300</cx:pt>
          <cx:pt idx="4504">2000</cx:pt>
          <cx:pt idx="4505">5400</cx:pt>
          <cx:pt idx="4506">41000</cx:pt>
          <cx:pt idx="4507">5400</cx:pt>
          <cx:pt idx="4508">2400</cx:pt>
          <cx:pt idx="4509">5400</cx:pt>
          <cx:pt idx="4510">9000</cx:pt>
          <cx:pt idx="4511">1200</cx:pt>
          <cx:pt idx="4512">45000</cx:pt>
          <cx:pt idx="4513">5300</cx:pt>
          <cx:pt idx="4514">3200</cx:pt>
          <cx:pt idx="4515">73000</cx:pt>
          <cx:pt idx="4516">11000</cx:pt>
          <cx:pt idx="4517">5400</cx:pt>
          <cx:pt idx="4518">655</cx:pt>
          <cx:pt idx="4519">5600</cx:pt>
          <cx:pt idx="4520">17000</cx:pt>
          <cx:pt idx="4521">9500</cx:pt>
          <cx:pt idx="4522">7400</cx:pt>
          <cx:pt idx="4523">5400</cx:pt>
          <cx:pt idx="4524">2600</cx:pt>
          <cx:pt idx="4525">96000</cx:pt>
          <cx:pt idx="4526">73000</cx:pt>
          <cx:pt idx="4527">5400</cx:pt>
          <cx:pt idx="4528">35000</cx:pt>
          <cx:pt idx="4529">48000</cx:pt>
          <cx:pt idx="4530">48000</cx:pt>
          <cx:pt idx="4531">48000</cx:pt>
          <cx:pt idx="4532">37000</cx:pt>
          <cx:pt idx="4533">17000</cx:pt>
          <cx:pt idx="4534">35000</cx:pt>
          <cx:pt idx="4535">2300</cx:pt>
          <cx:pt idx="4536">16000</cx:pt>
          <cx:pt idx="4537">26000</cx:pt>
          <cx:pt idx="4538">2900</cx:pt>
          <cx:pt idx="4539">714</cx:pt>
          <cx:pt idx="4540">12000</cx:pt>
          <cx:pt idx="4541">52000</cx:pt>
          <cx:pt idx="4542">52000</cx:pt>
          <cx:pt idx="4543">3200</cx:pt>
          <cx:pt idx="4544">49000</cx:pt>
          <cx:pt idx="4545">28000</cx:pt>
          <cx:pt idx="4546">12000</cx:pt>
          <cx:pt idx="4547">17000</cx:pt>
          <cx:pt idx="4548">37000</cx:pt>
          <cx:pt idx="4549">2000</cx:pt>
          <cx:pt idx="4550">82000</cx:pt>
          <cx:pt idx="4551">82000</cx:pt>
          <cx:pt idx="4552">82000</cx:pt>
          <cx:pt idx="4553">37000</cx:pt>
          <cx:pt idx="4554">48000</cx:pt>
          <cx:pt idx="4555">54000</cx:pt>
          <cx:pt idx="4556">46000</cx:pt>
          <cx:pt idx="4557">51000</cx:pt>
          <cx:pt idx="4558">48000</cx:pt>
          <cx:pt idx="4559">55000</cx:pt>
          <cx:pt idx="4560">55000</cx:pt>
          <cx:pt idx="4561">25000</cx:pt>
          <cx:pt idx="4562">33000</cx:pt>
          <cx:pt idx="4563">100000</cx:pt>
          <cx:pt idx="4564">100000</cx:pt>
          <cx:pt idx="4565">9200</cx:pt>
          <cx:pt idx="4566">43000</cx:pt>
          <cx:pt idx="4567">91000</cx:pt>
          <cx:pt idx="4568">29000</cx:pt>
          <cx:pt idx="4569">44000</cx:pt>
          <cx:pt idx="4570">30000</cx:pt>
          <cx:pt idx="4571">99000</cx:pt>
          <cx:pt idx="4572">90000</cx:pt>
          <cx:pt idx="4573">72000</cx:pt>
          <cx:pt idx="4574">47000</cx:pt>
          <cx:pt idx="4575">26000</cx:pt>
          <cx:pt idx="4576">5000</cx:pt>
          <cx:pt idx="4577">5000</cx:pt>
          <cx:pt idx="4578">20000</cx:pt>
          <cx:pt idx="4579">30000</cx:pt>
          <cx:pt idx="4580">37000</cx:pt>
          <cx:pt idx="4581">28000</cx:pt>
          <cx:pt idx="4582">85000</cx:pt>
          <cx:pt idx="4583">85000</cx:pt>
          <cx:pt idx="4584">22000</cx:pt>
          <cx:pt idx="4585">82000</cx:pt>
          <cx:pt idx="4586">65000</cx:pt>
          <cx:pt idx="4587">43000</cx:pt>
          <cx:pt idx="4588">80000</cx:pt>
          <cx:pt idx="4589">21000</cx:pt>
          <cx:pt idx="4590">93</cx:pt>
          <cx:pt idx="4591">90000</cx:pt>
          <cx:pt idx="4592">67000</cx:pt>
          <cx:pt idx="4593">67000</cx:pt>
          <cx:pt idx="4594">32000</cx:pt>
          <cx:pt idx="4595">2700</cx:pt>
          <cx:pt idx="4596">36000</cx:pt>
          <cx:pt idx="4597">35000</cx:pt>
          <cx:pt idx="4598">41000</cx:pt>
          <cx:pt idx="4599">41000</cx:pt>
          <cx:pt idx="4600">71000</cx:pt>
          <cx:pt idx="4601">70000</cx:pt>
          <cx:pt idx="4602">22000</cx:pt>
          <cx:pt idx="4603">14000</cx:pt>
          <cx:pt idx="4604">6000</cx:pt>
          <cx:pt idx="4605">6000</cx:pt>
          <cx:pt idx="4606">53000</cx:pt>
          <cx:pt idx="4607">872</cx:pt>
          <cx:pt idx="4608">1300</cx:pt>
          <cx:pt idx="4609">1600</cx:pt>
          <cx:pt idx="4610">1600</cx:pt>
          <cx:pt idx="4611">56000</cx:pt>
          <cx:pt idx="4612">3400</cx:pt>
          <cx:pt idx="4613">3100</cx:pt>
          <cx:pt idx="4614">20000</cx:pt>
          <cx:pt idx="4615">6200</cx:pt>
          <cx:pt idx="4616">121</cx:pt>
          <cx:pt idx="4617">121</cx:pt>
          <cx:pt idx="4618">95000</cx:pt>
          <cx:pt idx="4619">9400</cx:pt>
          <cx:pt idx="4620">9400</cx:pt>
          <cx:pt idx="4621">9400</cx:pt>
          <cx:pt idx="4622">2500</cx:pt>
          <cx:pt idx="4623">70000</cx:pt>
          <cx:pt idx="4624">1700</cx:pt>
          <cx:pt idx="4625">37000</cx:pt>
          <cx:pt idx="4626">70000</cx:pt>
          <cx:pt idx="4627">70000</cx:pt>
          <cx:pt idx="4628">70000</cx:pt>
          <cx:pt idx="4629">3300</cx:pt>
          <cx:pt idx="4630">16000</cx:pt>
          <cx:pt idx="4631">19000</cx:pt>
          <cx:pt idx="4632">22000</cx:pt>
          <cx:pt idx="4633">22000</cx:pt>
          <cx:pt idx="4634">22000</cx:pt>
          <cx:pt idx="4635">34000</cx:pt>
          <cx:pt idx="4636">46000</cx:pt>
          <cx:pt idx="4637">92000</cx:pt>
          <cx:pt idx="4638">45000</cx:pt>
          <cx:pt idx="4639">50000</cx:pt>
          <cx:pt idx="4640">9500</cx:pt>
          <cx:pt idx="4641">36000</cx:pt>
          <cx:pt idx="4642">78000</cx:pt>
          <cx:pt idx="4643">22000</cx:pt>
          <cx:pt idx="4644">48000</cx:pt>
          <cx:pt idx="4645">1500</cx:pt>
          <cx:pt idx="4646">40000</cx:pt>
          <cx:pt idx="4647">6500</cx:pt>
          <cx:pt idx="4648">51000</cx:pt>
          <cx:pt idx="4649">12000</cx:pt>
          <cx:pt idx="4650">50000</cx:pt>
          <cx:pt idx="4651">40000</cx:pt>
          <cx:pt idx="4652">54000</cx:pt>
          <cx:pt idx="4653">45000</cx:pt>
          <cx:pt idx="4654">63000</cx:pt>
          <cx:pt idx="4655">4000</cx:pt>
          <cx:pt idx="4656">69000</cx:pt>
          <cx:pt idx="4657">39000</cx:pt>
          <cx:pt idx="4658">55000</cx:pt>
          <cx:pt idx="4659">46000</cx:pt>
          <cx:pt idx="4660">99000</cx:pt>
          <cx:pt idx="4661">91000</cx:pt>
          <cx:pt idx="4662">21000</cx:pt>
          <cx:pt idx="4663">46000</cx:pt>
          <cx:pt idx="4664">45000</cx:pt>
          <cx:pt idx="4665">24000</cx:pt>
          <cx:pt idx="4666">52000</cx:pt>
          <cx:pt idx="4667">50000</cx:pt>
          <cx:pt idx="4668">63000</cx:pt>
          <cx:pt idx="4669">5800</cx:pt>
          <cx:pt idx="4670">5800</cx:pt>
          <cx:pt idx="4671">23000</cx:pt>
          <cx:pt idx="4672">23000</cx:pt>
          <cx:pt idx="4673">26000</cx:pt>
          <cx:pt idx="4674">8800</cx:pt>
          <cx:pt idx="4675">27000</cx:pt>
          <cx:pt idx="4676">2100</cx:pt>
          <cx:pt idx="4677">12000</cx:pt>
          <cx:pt idx="4678">5000</cx:pt>
          <cx:pt idx="4679">23000</cx:pt>
          <cx:pt idx="4680">8200</cx:pt>
          <cx:pt idx="4681">14000</cx:pt>
          <cx:pt idx="4682">8500</cx:pt>
          <cx:pt idx="4683">47000</cx:pt>
          <cx:pt idx="4684">12000</cx:pt>
          <cx:pt idx="4685">17000</cx:pt>
          <cx:pt idx="4686">3900</cx:pt>
          <cx:pt idx="4687">10000</cx:pt>
          <cx:pt idx="4688">4100</cx:pt>
          <cx:pt idx="4689">15000</cx:pt>
          <cx:pt idx="4690">3300</cx:pt>
          <cx:pt idx="4691">6700</cx:pt>
          <cx:pt idx="4692">11000</cx:pt>
          <cx:pt idx="4693">4100</cx:pt>
          <cx:pt idx="4694">3700</cx:pt>
          <cx:pt idx="4695">4300</cx:pt>
          <cx:pt idx="4696">31000</cx:pt>
          <cx:pt idx="4697">25000</cx:pt>
          <cx:pt idx="4698">2000</cx:pt>
          <cx:pt idx="4699">5800</cx:pt>
          <cx:pt idx="4700">3700</cx:pt>
          <cx:pt idx="4701">1700</cx:pt>
          <cx:pt idx="4702">12000</cx:pt>
          <cx:pt idx="4703">14000</cx:pt>
          <cx:pt idx="4704">78000</cx:pt>
          <cx:pt idx="4705">6400</cx:pt>
          <cx:pt idx="4706">10000</cx:pt>
          <cx:pt idx="4707">44000</cx:pt>
          <cx:pt idx="4708">1500</cx:pt>
          <cx:pt idx="4709">85000</cx:pt>
          <cx:pt idx="4710">9800</cx:pt>
          <cx:pt idx="4711">5700</cx:pt>
          <cx:pt idx="4712">3700</cx:pt>
          <cx:pt idx="4713">3700</cx:pt>
          <cx:pt idx="4714">3700</cx:pt>
          <cx:pt idx="4715">46000</cx:pt>
          <cx:pt idx="4716">30000</cx:pt>
          <cx:pt idx="4717">47000</cx:pt>
          <cx:pt idx="4718">23000</cx:pt>
          <cx:pt idx="4719">23000</cx:pt>
          <cx:pt idx="4720">91000</cx:pt>
          <cx:pt idx="4721">44000</cx:pt>
          <cx:pt idx="4722">4800</cx:pt>
          <cx:pt idx="4723">9500</cx:pt>
          <cx:pt idx="4724">19000</cx:pt>
          <cx:pt idx="4725">7300</cx:pt>
          <cx:pt idx="4726">1800</cx:pt>
          <cx:pt idx="4727">5700</cx:pt>
          <cx:pt idx="4728">7300</cx:pt>
          <cx:pt idx="4729">4000</cx:pt>
          <cx:pt idx="4730">3700</cx:pt>
          <cx:pt idx="4731">26000</cx:pt>
          <cx:pt idx="4732">5600</cx:pt>
          <cx:pt idx="4733">7300</cx:pt>
          <cx:pt idx="4734">49000</cx:pt>
          <cx:pt idx="4735">8700</cx:pt>
          <cx:pt idx="4736">49000</cx:pt>
          <cx:pt idx="4737">20000</cx:pt>
          <cx:pt idx="4738">7300</cx:pt>
          <cx:pt idx="4739">322</cx:pt>
          <cx:pt idx="4740">6300</cx:pt>
          <cx:pt idx="4741">3400</cx:pt>
          <cx:pt idx="4742">22000</cx:pt>
          <cx:pt idx="4743">25000</cx:pt>
          <cx:pt idx="4744">6300</cx:pt>
          <cx:pt idx="4745">8700</cx:pt>
          <cx:pt idx="4746">10000</cx:pt>
          <cx:pt idx="4747">24000</cx:pt>
          <cx:pt idx="4748">24000</cx:pt>
          <cx:pt idx="4749">43000</cx:pt>
          <cx:pt idx="4750">43000</cx:pt>
          <cx:pt idx="4751">3700</cx:pt>
          <cx:pt idx="4752">13000</cx:pt>
          <cx:pt idx="4753">13000</cx:pt>
          <cx:pt idx="4754">3900</cx:pt>
          <cx:pt idx="4755">13000</cx:pt>
          <cx:pt idx="4756">3000</cx:pt>
          <cx:pt idx="4757">3000</cx:pt>
          <cx:pt idx="4758">3000</cx:pt>
          <cx:pt idx="4759">46000</cx:pt>
          <cx:pt idx="4760">3000</cx:pt>
          <cx:pt idx="4761">17000</cx:pt>
          <cx:pt idx="4762">63000</cx:pt>
          <cx:pt idx="4763">17000</cx:pt>
          <cx:pt idx="4764">2900</cx:pt>
          <cx:pt idx="4765">2900</cx:pt>
          <cx:pt idx="4766">26000</cx:pt>
          <cx:pt idx="4767">2700</cx:pt>
          <cx:pt idx="4768">2700</cx:pt>
          <cx:pt idx="4769">2700</cx:pt>
          <cx:pt idx="4770">24000</cx:pt>
          <cx:pt idx="4771">4700</cx:pt>
          <cx:pt idx="4772">2700</cx:pt>
          <cx:pt idx="4773">1700</cx:pt>
          <cx:pt idx="4774">3000</cx:pt>
          <cx:pt idx="4775">3000</cx:pt>
          <cx:pt idx="4776">3000</cx:pt>
          <cx:pt idx="4777">31000</cx:pt>
          <cx:pt idx="4778">36000</cx:pt>
          <cx:pt idx="4779">4300</cx:pt>
          <cx:pt idx="4780">63000</cx:pt>
          <cx:pt idx="4781">8600</cx:pt>
          <cx:pt idx="4782">57000</cx:pt>
          <cx:pt idx="4783">57000</cx:pt>
          <cx:pt idx="4784">13000</cx:pt>
          <cx:pt idx="4785">5600</cx:pt>
          <cx:pt idx="4786">5600</cx:pt>
          <cx:pt idx="4787">1000</cx:pt>
          <cx:pt idx="4788">1000</cx:pt>
          <cx:pt idx="4789">1000</cx:pt>
          <cx:pt idx="4790">1600</cx:pt>
          <cx:pt idx="4791">24000</cx:pt>
          <cx:pt idx="4792">5900</cx:pt>
          <cx:pt idx="4793">5900</cx:pt>
          <cx:pt idx="4794">5900</cx:pt>
          <cx:pt idx="4795">44000</cx:pt>
          <cx:pt idx="4796">30000</cx:pt>
          <cx:pt idx="4797">76000</cx:pt>
          <cx:pt idx="4798">976</cx:pt>
          <cx:pt idx="4799">10000</cx:pt>
          <cx:pt idx="4800">44000</cx:pt>
          <cx:pt idx="4801">19000</cx:pt>
          <cx:pt idx="4802">3000</cx:pt>
          <cx:pt idx="4803">15000</cx:pt>
          <cx:pt idx="4804">15000</cx:pt>
          <cx:pt idx="4805">43000</cx:pt>
          <cx:pt idx="4806">2600</cx:pt>
          <cx:pt idx="4807">172</cx:pt>
          <cx:pt idx="4808">24000</cx:pt>
          <cx:pt idx="4809">31000</cx:pt>
          <cx:pt idx="4810">25000</cx:pt>
          <cx:pt idx="4811">2300</cx:pt>
          <cx:pt idx="4812">33000</cx:pt>
          <cx:pt idx="4813">9000</cx:pt>
          <cx:pt idx="4814">7400</cx:pt>
          <cx:pt idx="4815">19000</cx:pt>
          <cx:pt idx="4816">2300</cx:pt>
          <cx:pt idx="4817">42000</cx:pt>
          <cx:pt idx="4818">42000</cx:pt>
          <cx:pt idx="4819">3300</cx:pt>
          <cx:pt idx="4820">9100</cx:pt>
          <cx:pt idx="4821">2800</cx:pt>
          <cx:pt idx="4822">13000</cx:pt>
          <cx:pt idx="4823">30000</cx:pt>
          <cx:pt idx="4824">3000</cx:pt>
          <cx:pt idx="4825">2200</cx:pt>
          <cx:pt idx="4826">14000</cx:pt>
          <cx:pt idx="4827">238</cx:pt>
          <cx:pt idx="4828">37000</cx:pt>
          <cx:pt idx="4829">52000</cx:pt>
          <cx:pt idx="4830">4400</cx:pt>
          <cx:pt idx="4831">4400</cx:pt>
          <cx:pt idx="4832">28000</cx:pt>
          <cx:pt idx="4833">32000</cx:pt>
          <cx:pt idx="4834">3400</cx:pt>
          <cx:pt idx="4835">23000</cx:pt>
          <cx:pt idx="4836">61000</cx:pt>
          <cx:pt idx="4837">15000</cx:pt>
          <cx:pt idx="4838">64000</cx:pt>
          <cx:pt idx="4839">64000</cx:pt>
          <cx:pt idx="4840">12000</cx:pt>
          <cx:pt idx="4841">4400</cx:pt>
          <cx:pt idx="4842">3600</cx:pt>
          <cx:pt idx="4843">2900</cx:pt>
          <cx:pt idx="4844">10000</cx:pt>
          <cx:pt idx="4845">7200</cx:pt>
          <cx:pt idx="4846">3800</cx:pt>
          <cx:pt idx="4847">549</cx:pt>
          <cx:pt idx="4848">3900</cx:pt>
          <cx:pt idx="4849">2900</cx:pt>
          <cx:pt idx="4850">42000</cx:pt>
          <cx:pt idx="4851">1100</cx:pt>
          <cx:pt idx="4852">9700</cx:pt>
          <cx:pt idx="4853">1700</cx:pt>
          <cx:pt idx="4854">13000</cx:pt>
          <cx:pt idx="4855">55000</cx:pt>
          <cx:pt idx="4856">6500</cx:pt>
          <cx:pt idx="4857">1900</cx:pt>
          <cx:pt idx="4858">5100</cx:pt>
          <cx:pt idx="4859">36000</cx:pt>
          <cx:pt idx="4860">11000</cx:pt>
          <cx:pt idx="4861">14000</cx:pt>
          <cx:pt idx="4862">14000</cx:pt>
          <cx:pt idx="4863">17000</cx:pt>
          <cx:pt idx="4864">17000</cx:pt>
          <cx:pt idx="4865">4300</cx:pt>
          <cx:pt idx="4866">4000</cx:pt>
          <cx:pt idx="4867">4000</cx:pt>
          <cx:pt idx="4868">3000</cx:pt>
          <cx:pt idx="4869">1200</cx:pt>
          <cx:pt idx="4870">29000</cx:pt>
          <cx:pt idx="4871">3400</cx:pt>
          <cx:pt idx="4872">5100</cx:pt>
          <cx:pt idx="4873">2700</cx:pt>
          <cx:pt idx="4874">97000</cx:pt>
          <cx:pt idx="4875">19000</cx:pt>
          <cx:pt idx="4876">100000</cx:pt>
          <cx:pt idx="4877">73000</cx:pt>
          <cx:pt idx="4878">100000</cx:pt>
          <cx:pt idx="4879">18000</cx:pt>
          <cx:pt idx="4880">18000</cx:pt>
          <cx:pt idx="4881">44000</cx:pt>
          <cx:pt idx="4882">44000</cx:pt>
          <cx:pt idx="4883">5200</cx:pt>
          <cx:pt idx="4884">8900</cx:pt>
          <cx:pt idx="4885">34000</cx:pt>
          <cx:pt idx="4886">30000</cx:pt>
          <cx:pt idx="4887">1600</cx:pt>
          <cx:pt idx="4888">4400</cx:pt>
          <cx:pt idx="4889">3700</cx:pt>
          <cx:pt idx="4890">11000</cx:pt>
          <cx:pt idx="4891">4700</cx:pt>
          <cx:pt idx="4892">33000</cx:pt>
          <cx:pt idx="4893">13000</cx:pt>
          <cx:pt idx="4894">14000</cx:pt>
          <cx:pt idx="4895">3700</cx:pt>
          <cx:pt idx="4896">7300</cx:pt>
          <cx:pt idx="4897">7300</cx:pt>
          <cx:pt idx="4898">37000</cx:pt>
          <cx:pt idx="4899">13000</cx:pt>
          <cx:pt idx="4900">13000</cx:pt>
          <cx:pt idx="4901">8400</cx:pt>
          <cx:pt idx="4902">45000</cx:pt>
          <cx:pt idx="4903">7900</cx:pt>
          <cx:pt idx="4904">4200</cx:pt>
          <cx:pt idx="4905">11000</cx:pt>
          <cx:pt idx="4906">6200</cx:pt>
          <cx:pt idx="4907">3700</cx:pt>
          <cx:pt idx="4908">6000</cx:pt>
          <cx:pt idx="4909">8800</cx:pt>
          <cx:pt idx="4910">22000</cx:pt>
          <cx:pt idx="4911">30000</cx:pt>
          <cx:pt idx="4912">11000</cx:pt>
          <cx:pt idx="4913">4100</cx:pt>
          <cx:pt idx="4914">3400</cx:pt>
          <cx:pt idx="4915">13000</cx:pt>
          <cx:pt idx="4916">39000</cx:pt>
          <cx:pt idx="4917">5100</cx:pt>
          <cx:pt idx="4918">5500</cx:pt>
          <cx:pt idx="4919">5300</cx:pt>
          <cx:pt idx="4920">2800</cx:pt>
          <cx:pt idx="4921">9000</cx:pt>
          <cx:pt idx="4922">206</cx:pt>
          <cx:pt idx="4923">954</cx:pt>
          <cx:pt idx="4924">26000</cx:pt>
          <cx:pt idx="4925">9400</cx:pt>
          <cx:pt idx="4926">2400</cx:pt>
          <cx:pt idx="4927">5800</cx:pt>
          <cx:pt idx="4928">20000</cx:pt>
          <cx:pt idx="4929">17000</cx:pt>
          <cx:pt idx="4930">35000</cx:pt>
          <cx:pt idx="4931">17000</cx:pt>
          <cx:pt idx="4932">2900</cx:pt>
          <cx:pt idx="4933">42000</cx:pt>
          <cx:pt idx="4934">5100</cx:pt>
          <cx:pt idx="4935">16000</cx:pt>
          <cx:pt idx="4936">4700</cx:pt>
          <cx:pt idx="4937">35000</cx:pt>
          <cx:pt idx="4938">12000</cx:pt>
          <cx:pt idx="4939">26000</cx:pt>
          <cx:pt idx="4940">17000</cx:pt>
          <cx:pt idx="4941">60000</cx:pt>
          <cx:pt idx="4942">25000</cx:pt>
          <cx:pt idx="4943">38000</cx:pt>
          <cx:pt idx="4944">2000</cx:pt>
          <cx:pt idx="4945">2500</cx:pt>
          <cx:pt idx="4946">9200</cx:pt>
          <cx:pt idx="4947">444</cx:pt>
          <cx:pt idx="4948">15000</cx:pt>
          <cx:pt idx="4949">12000</cx:pt>
          <cx:pt idx="4950">4400</cx:pt>
          <cx:pt idx="4951">14000</cx:pt>
          <cx:pt idx="4952">6700</cx:pt>
          <cx:pt idx="4953">3700</cx:pt>
          <cx:pt idx="4954">4000</cx:pt>
          <cx:pt idx="4955">2200</cx:pt>
          <cx:pt idx="4956">33000</cx:pt>
          <cx:pt idx="4957">33000</cx:pt>
          <cx:pt idx="4958">5700</cx:pt>
          <cx:pt idx="4959">87000</cx:pt>
          <cx:pt idx="4960">30000</cx:pt>
          <cx:pt idx="4961">68000</cx:pt>
          <cx:pt idx="4962">5900</cx:pt>
          <cx:pt idx="4963">19000</cx:pt>
          <cx:pt idx="4964">40000</cx:pt>
          <cx:pt idx="4965">49000</cx:pt>
          <cx:pt idx="4966">52000</cx:pt>
          <cx:pt idx="4967">63000</cx:pt>
          <cx:pt idx="4968">6000</cx:pt>
          <cx:pt idx="4969">17000</cx:pt>
          <cx:pt idx="4970">4200</cx:pt>
          <cx:pt idx="4971">32000</cx:pt>
          <cx:pt idx="4972">717</cx:pt>
          <cx:pt idx="4973">4300</cx:pt>
          <cx:pt idx="4974">7200</cx:pt>
          <cx:pt idx="4975">5000</cx:pt>
          <cx:pt idx="4976">1200</cx:pt>
          <cx:pt idx="4977">31000</cx:pt>
          <cx:pt idx="4978">17000</cx:pt>
          <cx:pt idx="4979">46000</cx:pt>
          <cx:pt idx="4980">20000</cx:pt>
          <cx:pt idx="4981">8300</cx:pt>
          <cx:pt idx="4982">5000</cx:pt>
          <cx:pt idx="4983">22000</cx:pt>
          <cx:pt idx="4984">3100</cx:pt>
          <cx:pt idx="4985">2200</cx:pt>
          <cx:pt idx="4986">2000</cx:pt>
          <cx:pt idx="4987">12000</cx:pt>
          <cx:pt idx="4988">5500</cx:pt>
          <cx:pt idx="4989">14000</cx:pt>
          <cx:pt idx="4990">14000</cx:pt>
          <cx:pt idx="4991">15000</cx:pt>
          <cx:pt idx="4992">81000</cx:pt>
          <cx:pt idx="4993">62000</cx:pt>
          <cx:pt idx="4994">8900</cx:pt>
          <cx:pt idx="4995">8900</cx:pt>
          <cx:pt idx="4996">3000</cx:pt>
          <cx:pt idx="4997">11000</cx:pt>
          <cx:pt idx="4998">3400</cx:pt>
          <cx:pt idx="4999">12000</cx:pt>
          <cx:pt idx="5000">29000</cx:pt>
          <cx:pt idx="5001">29000</cx:pt>
          <cx:pt idx="5002">2600</cx:pt>
          <cx:pt idx="5003">1700</cx:pt>
          <cx:pt idx="5004">5400</cx:pt>
          <cx:pt idx="5005">5400</cx:pt>
          <cx:pt idx="5006">30000</cx:pt>
          <cx:pt idx="5007">31000</cx:pt>
          <cx:pt idx="5008">14000</cx:pt>
          <cx:pt idx="5009">37000</cx:pt>
          <cx:pt idx="5010">4000</cx:pt>
          <cx:pt idx="5011">4000</cx:pt>
          <cx:pt idx="5012">6900</cx:pt>
          <cx:pt idx="5013">14000</cx:pt>
          <cx:pt idx="5014">210</cx:pt>
          <cx:pt idx="5015">13000</cx:pt>
          <cx:pt idx="5016">18000</cx:pt>
          <cx:pt idx="5017">13000</cx:pt>
          <cx:pt idx="5018">38000</cx:pt>
          <cx:pt idx="5019">3800</cx:pt>
          <cx:pt idx="5020">3200</cx:pt>
          <cx:pt idx="5021">3200</cx:pt>
          <cx:pt idx="5022">609</cx:pt>
          <cx:pt idx="5023">1700</cx:pt>
          <cx:pt idx="5024">4000</cx:pt>
          <cx:pt idx="5025">6500</cx:pt>
          <cx:pt idx="5026">14000</cx:pt>
          <cx:pt idx="5027">2800</cx:pt>
          <cx:pt idx="5028">33000</cx:pt>
          <cx:pt idx="5029">3300</cx:pt>
          <cx:pt idx="5030">3900</cx:pt>
          <cx:pt idx="5031">15000</cx:pt>
          <cx:pt idx="5032">9500</cx:pt>
          <cx:pt idx="5033">7300</cx:pt>
          <cx:pt idx="5034">2400</cx:pt>
          <cx:pt idx="5035">3000</cx:pt>
          <cx:pt idx="5036">3500</cx:pt>
          <cx:pt idx="5037">2400</cx:pt>
          <cx:pt idx="5038">13000</cx:pt>
          <cx:pt idx="5039">13000</cx:pt>
          <cx:pt idx="5040">5300</cx:pt>
          <cx:pt idx="5041">6900</cx:pt>
          <cx:pt idx="5042">2300</cx:pt>
          <cx:pt idx="5043">15000</cx:pt>
          <cx:pt idx="5044">7200</cx:pt>
          <cx:pt idx="5045">13000</cx:pt>
          <cx:pt idx="5046">7300</cx:pt>
          <cx:pt idx="5047">3300</cx:pt>
          <cx:pt idx="5048">7300</cx:pt>
          <cx:pt idx="5049">7300</cx:pt>
          <cx:pt idx="5050">2600</cx:pt>
          <cx:pt idx="5051">308</cx:pt>
          <cx:pt idx="5052">4500</cx:pt>
          <cx:pt idx="5053">21000</cx:pt>
          <cx:pt idx="5054">5300</cx:pt>
          <cx:pt idx="5055">2300</cx:pt>
          <cx:pt idx="5056">22000</cx:pt>
          <cx:pt idx="5057">40000</cx:pt>
          <cx:pt idx="5058">40000</cx:pt>
          <cx:pt idx="5059">21000</cx:pt>
          <cx:pt idx="5060">21000</cx:pt>
          <cx:pt idx="5061">1200</cx:pt>
          <cx:pt idx="5062">53000</cx:pt>
          <cx:pt idx="5063">11000</cx:pt>
          <cx:pt idx="5064">27000</cx:pt>
          <cx:pt idx="5065">6800</cx:pt>
          <cx:pt idx="5066">7400</cx:pt>
          <cx:pt idx="5067">3500</cx:pt>
          <cx:pt idx="5068">1700</cx:pt>
          <cx:pt idx="5069">4000</cx:pt>
          <cx:pt idx="5070">8800</cx:pt>
          <cx:pt idx="5071">38000</cx:pt>
          <cx:pt idx="5072">1700</cx:pt>
          <cx:pt idx="5073">1700</cx:pt>
          <cx:pt idx="5074">1700</cx:pt>
          <cx:pt idx="5075">6100</cx:pt>
          <cx:pt idx="5076">27000</cx:pt>
          <cx:pt idx="5077">38000</cx:pt>
          <cx:pt idx="5078">2800</cx:pt>
          <cx:pt idx="5079">6500</cx:pt>
          <cx:pt idx="5080">3600</cx:pt>
          <cx:pt idx="5081">53000</cx:pt>
          <cx:pt idx="5082">3900</cx:pt>
          <cx:pt idx="5083">12000</cx:pt>
          <cx:pt idx="5084">89000</cx:pt>
          <cx:pt idx="5085">46000</cx:pt>
          <cx:pt idx="5086">54000</cx:pt>
          <cx:pt idx="5087">9200</cx:pt>
          <cx:pt idx="5088">24000</cx:pt>
          <cx:pt idx="5089">41000</cx:pt>
          <cx:pt idx="5090">705</cx:pt>
          <cx:pt idx="5091">62000</cx:pt>
          <cx:pt idx="5092">27000</cx:pt>
          <cx:pt idx="5093">37000</cx:pt>
          <cx:pt idx="5094">3700</cx:pt>
          <cx:pt idx="5095">4600</cx:pt>
          <cx:pt idx="5096">9900</cx:pt>
          <cx:pt idx="5097">9000</cx:pt>
          <cx:pt idx="5098">29000</cx:pt>
          <cx:pt idx="5099">2500</cx:pt>
          <cx:pt idx="5100">6300</cx:pt>
          <cx:pt idx="5101">58000</cx:pt>
          <cx:pt idx="5102">4100</cx:pt>
          <cx:pt idx="5103">9600</cx:pt>
          <cx:pt idx="5104">3800</cx:pt>
          <cx:pt idx="5105">13000</cx:pt>
          <cx:pt idx="5106">51000</cx:pt>
          <cx:pt idx="5107">2700</cx:pt>
          <cx:pt idx="5108">82000</cx:pt>
          <cx:pt idx="5109">5000</cx:pt>
          <cx:pt idx="5110">83000</cx:pt>
          <cx:pt idx="5111">2500</cx:pt>
          <cx:pt idx="5112">2500</cx:pt>
          <cx:pt idx="5113">6600</cx:pt>
          <cx:pt idx="5114">2500</cx:pt>
          <cx:pt idx="5115">3700</cx:pt>
          <cx:pt idx="5116">4600</cx:pt>
          <cx:pt idx="5117">80000</cx:pt>
          <cx:pt idx="5118">11000</cx:pt>
          <cx:pt idx="5119">2600</cx:pt>
          <cx:pt idx="5120">2500</cx:pt>
          <cx:pt idx="5121">24000</cx:pt>
          <cx:pt idx="5122">12000</cx:pt>
          <cx:pt idx="5123">10000</cx:pt>
          <cx:pt idx="5124">10000</cx:pt>
          <cx:pt idx="5125">306</cx:pt>
          <cx:pt idx="5126">26000</cx:pt>
          <cx:pt idx="5127">2800</cx:pt>
          <cx:pt idx="5128">8100</cx:pt>
          <cx:pt idx="5129">3200</cx:pt>
          <cx:pt idx="5130">3300</cx:pt>
          <cx:pt idx="5131">1600</cx:pt>
          <cx:pt idx="5132">5600</cx:pt>
          <cx:pt idx="5133">4500</cx:pt>
          <cx:pt idx="5134">11000</cx:pt>
          <cx:pt idx="5135">2800</cx:pt>
          <cx:pt idx="5136">2800</cx:pt>
          <cx:pt idx="5137">2800</cx:pt>
          <cx:pt idx="5138">17000</cx:pt>
          <cx:pt idx="5139">2900</cx:pt>
          <cx:pt idx="5140">19000</cx:pt>
          <cx:pt idx="5141">4100</cx:pt>
          <cx:pt idx="5142">8400</cx:pt>
          <cx:pt idx="5143">5000</cx:pt>
          <cx:pt idx="5144">3900</cx:pt>
          <cx:pt idx="5145">2800</cx:pt>
          <cx:pt idx="5146">2600</cx:pt>
          <cx:pt idx="5147">6100</cx:pt>
          <cx:pt idx="5148">2600</cx:pt>
          <cx:pt idx="5149">8900</cx:pt>
          <cx:pt idx="5150">9100</cx:pt>
          <cx:pt idx="5151">2900</cx:pt>
          <cx:pt idx="5152">2000</cx:pt>
          <cx:pt idx="5153">2800</cx:pt>
          <cx:pt idx="5154">2800</cx:pt>
          <cx:pt idx="5155">9400</cx:pt>
          <cx:pt idx="5156">7800</cx:pt>
          <cx:pt idx="5157">8600</cx:pt>
          <cx:pt idx="5158">8600</cx:pt>
          <cx:pt idx="5159">10000</cx:pt>
          <cx:pt idx="5160">10000</cx:pt>
          <cx:pt idx="5161">5100</cx:pt>
          <cx:pt idx="5162">7800</cx:pt>
          <cx:pt idx="5163">5900</cx:pt>
          <cx:pt idx="5164">1700</cx:pt>
          <cx:pt idx="5165">1700</cx:pt>
          <cx:pt idx="5166">2300</cx:pt>
          <cx:pt idx="5167">2500</cx:pt>
          <cx:pt idx="5168">2800</cx:pt>
          <cx:pt idx="5169">4100</cx:pt>
          <cx:pt idx="5170">6200</cx:pt>
          <cx:pt idx="5171">20000</cx:pt>
          <cx:pt idx="5172">4800</cx:pt>
          <cx:pt idx="5173">4800</cx:pt>
          <cx:pt idx="5174">24000</cx:pt>
          <cx:pt idx="5175">2400</cx:pt>
          <cx:pt idx="5176">13000</cx:pt>
          <cx:pt idx="5177">13000</cx:pt>
          <cx:pt idx="5178">1800</cx:pt>
          <cx:pt idx="5179">9800</cx:pt>
          <cx:pt idx="5180">29000</cx:pt>
          <cx:pt idx="5181">11000</cx:pt>
          <cx:pt idx="5182">6400</cx:pt>
          <cx:pt idx="5183">87000</cx:pt>
          <cx:pt idx="5184">7800</cx:pt>
          <cx:pt idx="5185">86000</cx:pt>
          <cx:pt idx="5186">2100</cx:pt>
          <cx:pt idx="5187">4000</cx:pt>
          <cx:pt idx="5188">1900</cx:pt>
          <cx:pt idx="5189">2400</cx:pt>
          <cx:pt idx="5190">2900</cx:pt>
          <cx:pt idx="5191">21000</cx:pt>
          <cx:pt idx="5192">8700</cx:pt>
          <cx:pt idx="5193">1700</cx:pt>
          <cx:pt idx="5194">5100</cx:pt>
          <cx:pt idx="5195">11000</cx:pt>
          <cx:pt idx="5196">1300</cx:pt>
          <cx:pt idx="5197">9200</cx:pt>
          <cx:pt idx="5198">9200</cx:pt>
          <cx:pt idx="5199">4900</cx:pt>
          <cx:pt idx="5200">15000</cx:pt>
          <cx:pt idx="5201">15000</cx:pt>
          <cx:pt idx="5202">19000</cx:pt>
          <cx:pt idx="5203">2200</cx:pt>
          <cx:pt idx="5204">2100</cx:pt>
          <cx:pt idx="5205">8000</cx:pt>
          <cx:pt idx="5206">3500</cx:pt>
          <cx:pt idx="5207">16000</cx:pt>
          <cx:pt idx="5208">63000</cx:pt>
          <cx:pt idx="5209">63000</cx:pt>
          <cx:pt idx="5210">10000</cx:pt>
          <cx:pt idx="5211">7500</cx:pt>
          <cx:pt idx="5212">21000</cx:pt>
          <cx:pt idx="5213">1800</cx:pt>
          <cx:pt idx="5214">18000</cx:pt>
          <cx:pt idx="5215">18000</cx:pt>
          <cx:pt idx="5216">18000</cx:pt>
          <cx:pt idx="5217">3200</cx:pt>
          <cx:pt idx="5218">3200</cx:pt>
          <cx:pt idx="5219">33000</cx:pt>
          <cx:pt idx="5220">8400</cx:pt>
          <cx:pt idx="5221">31000</cx:pt>
          <cx:pt idx="5222">22000</cx:pt>
          <cx:pt idx="5223">3600</cx:pt>
          <cx:pt idx="5224">15000</cx:pt>
          <cx:pt idx="5225">18000</cx:pt>
          <cx:pt idx="5226">10000</cx:pt>
          <cx:pt idx="5227">2500</cx:pt>
          <cx:pt idx="5228">16000</cx:pt>
          <cx:pt idx="5229">15000</cx:pt>
          <cx:pt idx="5230">4300</cx:pt>
          <cx:pt idx="5231">4600</cx:pt>
          <cx:pt idx="5232">18000</cx:pt>
          <cx:pt idx="5233">8700</cx:pt>
          <cx:pt idx="5234">22000</cx:pt>
          <cx:pt idx="5235">1100</cx:pt>
          <cx:pt idx="5236">4800</cx:pt>
          <cx:pt idx="5237">2600</cx:pt>
          <cx:pt idx="5238">5200</cx:pt>
          <cx:pt idx="5239">6000</cx:pt>
          <cx:pt idx="5240">43000</cx:pt>
          <cx:pt idx="5241">904</cx:pt>
          <cx:pt idx="5242">20000</cx:pt>
          <cx:pt idx="5243">28000</cx:pt>
          <cx:pt idx="5244">20000</cx:pt>
          <cx:pt idx="5245">16000</cx:pt>
          <cx:pt idx="5246">16000</cx:pt>
          <cx:pt idx="5247">8700</cx:pt>
          <cx:pt idx="5248">6000</cx:pt>
          <cx:pt idx="5249">1800</cx:pt>
          <cx:pt idx="5250">3700</cx:pt>
          <cx:pt idx="5251">3200</cx:pt>
          <cx:pt idx="5252">7400</cx:pt>
          <cx:pt idx="5253">3300</cx:pt>
          <cx:pt idx="5254">3500</cx:pt>
          <cx:pt idx="5255">14000</cx:pt>
          <cx:pt idx="5256">8900</cx:pt>
          <cx:pt idx="5257">32000</cx:pt>
          <cx:pt idx="5258">14000</cx:pt>
          <cx:pt idx="5259">3800</cx:pt>
          <cx:pt idx="5260">4700</cx:pt>
          <cx:pt idx="5261">9900</cx:pt>
          <cx:pt idx="5262">17000</cx:pt>
          <cx:pt idx="5263">9100</cx:pt>
          <cx:pt idx="5264">10000</cx:pt>
          <cx:pt idx="5265">27000</cx:pt>
          <cx:pt idx="5266">25000</cx:pt>
          <cx:pt idx="5267">33000</cx:pt>
          <cx:pt idx="5268">30000</cx:pt>
          <cx:pt idx="5269">30000</cx:pt>
          <cx:pt idx="5270">28000</cx:pt>
          <cx:pt idx="5271">7300</cx:pt>
          <cx:pt idx="5272">23000</cx:pt>
          <cx:pt idx="5273">201</cx:pt>
          <cx:pt idx="5274">201</cx:pt>
          <cx:pt idx="5275">2700</cx:pt>
          <cx:pt idx="5276">7700</cx:pt>
          <cx:pt idx="5277">7700</cx:pt>
          <cx:pt idx="5278">21000</cx:pt>
          <cx:pt idx="5279">3500</cx:pt>
          <cx:pt idx="5280">3300</cx:pt>
          <cx:pt idx="5281">31000</cx:pt>
          <cx:pt idx="5282">12000</cx:pt>
          <cx:pt idx="5283">8100</cx:pt>
          <cx:pt idx="5284">14000</cx:pt>
          <cx:pt idx="5285">11000</cx:pt>
          <cx:pt idx="5286">18000</cx:pt>
          <cx:pt idx="5287">18000</cx:pt>
          <cx:pt idx="5288">18000</cx:pt>
          <cx:pt idx="5289">2900</cx:pt>
          <cx:pt idx="5290">473</cx:pt>
          <cx:pt idx="5291">54000</cx:pt>
          <cx:pt idx="5292">54000</cx:pt>
          <cx:pt idx="5293">54000</cx:pt>
          <cx:pt idx="5294">2100</cx:pt>
          <cx:pt idx="5295">48000</cx:pt>
          <cx:pt idx="5296">92000</cx:pt>
          <cx:pt idx="5297">30000</cx:pt>
          <cx:pt idx="5298">17000</cx:pt>
          <cx:pt idx="5299">35000</cx:pt>
          <cx:pt idx="5300">11000</cx:pt>
          <cx:pt idx="5301">65000</cx:pt>
          <cx:pt idx="5302">25000</cx:pt>
          <cx:pt idx="5303">4800</cx:pt>
          <cx:pt idx="5304">4800</cx:pt>
          <cx:pt idx="5305">17000</cx:pt>
          <cx:pt idx="5306">24000</cx:pt>
          <cx:pt idx="5307">26000</cx:pt>
          <cx:pt idx="5308">4800</cx:pt>
          <cx:pt idx="5309">175</cx:pt>
          <cx:pt idx="5310">15000</cx:pt>
          <cx:pt idx="5311">4900</cx:pt>
          <cx:pt idx="5312">8800</cx:pt>
          <cx:pt idx="5313">36000</cx:pt>
          <cx:pt idx="5314">8700</cx:pt>
          <cx:pt idx="5315">23000</cx:pt>
          <cx:pt idx="5316">5100</cx:pt>
          <cx:pt idx="5317">23000</cx:pt>
          <cx:pt idx="5318">26000</cx:pt>
          <cx:pt idx="5319">53000</cx:pt>
          <cx:pt idx="5320">3200</cx:pt>
          <cx:pt idx="5321">23000</cx:pt>
          <cx:pt idx="5322">1800</cx:pt>
          <cx:pt idx="5323">5400</cx:pt>
          <cx:pt idx="5324">8000</cx:pt>
          <cx:pt idx="5325">5400</cx:pt>
          <cx:pt idx="5326">59000</cx:pt>
          <cx:pt idx="5327">21000</cx:pt>
          <cx:pt idx="5328">5100</cx:pt>
          <cx:pt idx="5329">5100</cx:pt>
          <cx:pt idx="5330">55000</cx:pt>
          <cx:pt idx="5331">3400</cx:pt>
          <cx:pt idx="5332">33000</cx:pt>
          <cx:pt idx="5333">4700</cx:pt>
          <cx:pt idx="5334">1500</cx:pt>
          <cx:pt idx="5335">1500</cx:pt>
          <cx:pt idx="5336">30000</cx:pt>
          <cx:pt idx="5337">26000</cx:pt>
          <cx:pt idx="5338">54000</cx:pt>
          <cx:pt idx="5339">10000</cx:pt>
          <cx:pt idx="5340">3600</cx:pt>
          <cx:pt idx="5341">5200</cx:pt>
          <cx:pt idx="5342">25000</cx:pt>
          <cx:pt idx="5343">350</cx:pt>
          <cx:pt idx="5344">51000</cx:pt>
          <cx:pt idx="5345">5100</cx:pt>
          <cx:pt idx="5346">4600</cx:pt>
          <cx:pt idx="5347">39000</cx:pt>
          <cx:pt idx="5348">13000</cx:pt>
          <cx:pt idx="5349">31000</cx:pt>
          <cx:pt idx="5350">19000</cx:pt>
          <cx:pt idx="5351">3100</cx:pt>
          <cx:pt idx="5352">17000</cx:pt>
          <cx:pt idx="5353">383</cx:pt>
          <cx:pt idx="5354">2400</cx:pt>
          <cx:pt idx="5355">3200</cx:pt>
          <cx:pt idx="5356">2100</cx:pt>
          <cx:pt idx="5357">30000</cx:pt>
          <cx:pt idx="5358">14000</cx:pt>
          <cx:pt idx="5359">12000</cx:pt>
          <cx:pt idx="5360">3000</cx:pt>
          <cx:pt idx="5361">4800</cx:pt>
          <cx:pt idx="5362">2800</cx:pt>
          <cx:pt idx="5363">4000</cx:pt>
          <cx:pt idx="5364">11000</cx:pt>
          <cx:pt idx="5365">11000</cx:pt>
          <cx:pt idx="5366">1800</cx:pt>
          <cx:pt idx="5367">3100</cx:pt>
          <cx:pt idx="5368">20000</cx:pt>
          <cx:pt idx="5369">33000</cx:pt>
          <cx:pt idx="5370">17000</cx:pt>
          <cx:pt idx="5371">28000</cx:pt>
          <cx:pt idx="5372">454</cx:pt>
          <cx:pt idx="5373">3100</cx:pt>
          <cx:pt idx="5374">3200</cx:pt>
          <cx:pt idx="5375">6800</cx:pt>
          <cx:pt idx="5376">99000</cx:pt>
          <cx:pt idx="5377">17000</cx:pt>
          <cx:pt idx="5378">12000</cx:pt>
          <cx:pt idx="5379">25000</cx:pt>
          <cx:pt idx="5380">13000</cx:pt>
          <cx:pt idx="5381">2100</cx:pt>
          <cx:pt idx="5382">5900</cx:pt>
          <cx:pt idx="5383">3700</cx:pt>
          <cx:pt idx="5384">4500</cx:pt>
          <cx:pt idx="5385">4100</cx:pt>
          <cx:pt idx="5386">11000</cx:pt>
          <cx:pt idx="5387">3900</cx:pt>
          <cx:pt idx="5388">3000</cx:pt>
          <cx:pt idx="5389">1400</cx:pt>
          <cx:pt idx="5390">11000</cx:pt>
          <cx:pt idx="5391">12000</cx:pt>
          <cx:pt idx="5392">30000</cx:pt>
          <cx:pt idx="5393">25000</cx:pt>
          <cx:pt idx="5394">52000</cx:pt>
          <cx:pt idx="5395">6300</cx:pt>
          <cx:pt idx="5396">4700</cx:pt>
          <cx:pt idx="5397">25000</cx:pt>
          <cx:pt idx="5398">62000</cx:pt>
          <cx:pt idx="5399">6400</cx:pt>
          <cx:pt idx="5400">15000</cx:pt>
          <cx:pt idx="5401">70000</cx:pt>
          <cx:pt idx="5402">12000</cx:pt>
          <cx:pt idx="5403">47000</cx:pt>
          <cx:pt idx="5404">23000</cx:pt>
          <cx:pt idx="5405">10000</cx:pt>
          <cx:pt idx="5406">40000</cx:pt>
          <cx:pt idx="5407">53000</cx:pt>
          <cx:pt idx="5408">8200</cx:pt>
          <cx:pt idx="5409">8500</cx:pt>
          <cx:pt idx="5410">33000</cx:pt>
          <cx:pt idx="5411">34000</cx:pt>
          <cx:pt idx="5412">23000</cx:pt>
          <cx:pt idx="5413">2500</cx:pt>
          <cx:pt idx="5414">1800</cx:pt>
          <cx:pt idx="5415">1800</cx:pt>
          <cx:pt idx="5416">1400</cx:pt>
          <cx:pt idx="5417">24000</cx:pt>
          <cx:pt idx="5418">2000</cx:pt>
          <cx:pt idx="5419">421</cx:pt>
          <cx:pt idx="5420">1200</cx:pt>
          <cx:pt idx="5421">11000</cx:pt>
          <cx:pt idx="5422">7000</cx:pt>
          <cx:pt idx="5423">2100</cx:pt>
          <cx:pt idx="5424">16000</cx:pt>
          <cx:pt idx="5425">10000</cx:pt>
          <cx:pt idx="5426">28000</cx:pt>
          <cx:pt idx="5427">5500</cx:pt>
          <cx:pt idx="5428">41000</cx:pt>
          <cx:pt idx="5429">2700</cx:pt>
          <cx:pt idx="5430">93000</cx:pt>
          <cx:pt idx="5431">40000</cx:pt>
          <cx:pt idx="5432">3400</cx:pt>
          <cx:pt idx="5433">9000</cx:pt>
          <cx:pt idx="5434">4300</cx:pt>
          <cx:pt idx="5435">2900</cx:pt>
          <cx:pt idx="5436">6900</cx:pt>
          <cx:pt idx="5437">1000</cx:pt>
          <cx:pt idx="5438">1100</cx:pt>
          <cx:pt idx="5439">39000</cx:pt>
          <cx:pt idx="5440">31000</cx:pt>
          <cx:pt idx="5441">14000</cx:pt>
          <cx:pt idx="5442">29000</cx:pt>
          <cx:pt idx="5443">4200</cx:pt>
          <cx:pt idx="5444">5300</cx:pt>
          <cx:pt idx="5445">1700</cx:pt>
          <cx:pt idx="5446">6300</cx:pt>
          <cx:pt idx="5447">27000</cx:pt>
          <cx:pt idx="5448">3100</cx:pt>
          <cx:pt idx="5449">3100</cx:pt>
          <cx:pt idx="5450">2500</cx:pt>
          <cx:pt idx="5451">5000</cx:pt>
          <cx:pt idx="5452">6300</cx:pt>
          <cx:pt idx="5453">7800</cx:pt>
          <cx:pt idx="5454">4800</cx:pt>
          <cx:pt idx="5455">4800</cx:pt>
          <cx:pt idx="5456">9200</cx:pt>
          <cx:pt idx="5457">34000</cx:pt>
          <cx:pt idx="5458">47000</cx:pt>
          <cx:pt idx="5459">8100</cx:pt>
          <cx:pt idx="5460">2500</cx:pt>
          <cx:pt idx="5461">36000</cx:pt>
          <cx:pt idx="5462">10000</cx:pt>
          <cx:pt idx="5463">6200</cx:pt>
          <cx:pt idx="5464">10000</cx:pt>
          <cx:pt idx="5465">4400</cx:pt>
          <cx:pt idx="5466">18000</cx:pt>
          <cx:pt idx="5467">16000</cx:pt>
          <cx:pt idx="5468">16000</cx:pt>
          <cx:pt idx="5469">9900</cx:pt>
          <cx:pt idx="5470">22000</cx:pt>
          <cx:pt idx="5471">1900</cx:pt>
          <cx:pt idx="5472">26000</cx:pt>
          <cx:pt idx="5473">9300</cx:pt>
          <cx:pt idx="5474">9300</cx:pt>
          <cx:pt idx="5475">9300</cx:pt>
          <cx:pt idx="5476">28000</cx:pt>
          <cx:pt idx="5477">10000</cx:pt>
          <cx:pt idx="5478">11000</cx:pt>
          <cx:pt idx="5479">2300</cx:pt>
          <cx:pt idx="5480">4400</cx:pt>
          <cx:pt idx="5481">8000</cx:pt>
          <cx:pt idx="5482">10000</cx:pt>
          <cx:pt idx="5483">3700</cx:pt>
          <cx:pt idx="5484">21000</cx:pt>
          <cx:pt idx="5485">4600</cx:pt>
          <cx:pt idx="5486">45000</cx:pt>
          <cx:pt idx="5487">4200</cx:pt>
          <cx:pt idx="5488">7600</cx:pt>
          <cx:pt idx="5489">8600</cx:pt>
          <cx:pt idx="5490">15000</cx:pt>
          <cx:pt idx="5491">70</cx:pt>
          <cx:pt idx="5492">17000</cx:pt>
          <cx:pt idx="5493">812</cx:pt>
          <cx:pt idx="5494">13000</cx:pt>
          <cx:pt idx="5495">442</cx:pt>
          <cx:pt idx="5496">2000</cx:pt>
          <cx:pt idx="5497">842</cx:pt>
          <cx:pt idx="5498">2400</cx:pt>
          <cx:pt idx="5499">417</cx:pt>
          <cx:pt idx="5500">5600</cx:pt>
          <cx:pt idx="5501">412</cx:pt>
          <cx:pt idx="5502">459</cx:pt>
          <cx:pt idx="5503">34000</cx:pt>
          <cx:pt idx="5504">478</cx:pt>
          <cx:pt idx="5505">10000</cx:pt>
          <cx:pt idx="5506">6200</cx:pt>
          <cx:pt idx="5507">335</cx:pt>
          <cx:pt idx="5508">3800</cx:pt>
          <cx:pt idx="5509">782</cx:pt>
          <cx:pt idx="5510">721</cx:pt>
          <cx:pt idx="5511">430</cx:pt>
          <cx:pt idx="5512">429</cx:pt>
          <cx:pt idx="5513">192</cx:pt>
          <cx:pt idx="5514">200</cx:pt>
          <cx:pt idx="5515">13000</cx:pt>
          <cx:pt idx="5516">2500</cx:pt>
          <cx:pt idx="5517">8900</cx:pt>
          <cx:pt idx="5518">417</cx:pt>
          <cx:pt idx="5519">417</cx:pt>
          <cx:pt idx="5520">460</cx:pt>
          <cx:pt idx="5521">5900</cx:pt>
          <cx:pt idx="5522">728</cx:pt>
          <cx:pt idx="5523">496</cx:pt>
          <cx:pt idx="5524">816</cx:pt>
          <cx:pt idx="5525">6300</cx:pt>
          <cx:pt idx="5526">414</cx:pt>
          <cx:pt idx="5527">334</cx:pt>
          <cx:pt idx="5528">506</cx:pt>
          <cx:pt idx="5529">2000</cx:pt>
          <cx:pt idx="5530">2300</cx:pt>
          <cx:pt idx="5531">34000</cx:pt>
          <cx:pt idx="5532">7500</cx:pt>
          <cx:pt idx="5533">60000</cx:pt>
          <cx:pt idx="5534">60000</cx:pt>
          <cx:pt idx="5535">7900</cx:pt>
          <cx:pt idx="5536">24000</cx:pt>
          <cx:pt idx="5537">95000</cx:pt>
          <cx:pt idx="5538">59000</cx:pt>
          <cx:pt idx="5539">23000</cx:pt>
          <cx:pt idx="5540">12000</cx:pt>
          <cx:pt idx="5541">11000</cx:pt>
          <cx:pt idx="5542">14000</cx:pt>
          <cx:pt idx="5543">2200</cx:pt>
          <cx:pt idx="5544">30000</cx:pt>
          <cx:pt idx="5545">8500</cx:pt>
          <cx:pt idx="5546">19000</cx:pt>
          <cx:pt idx="5547">17000</cx:pt>
          <cx:pt idx="5548">33000</cx:pt>
          <cx:pt idx="5549">4200</cx:pt>
          <cx:pt idx="5550">33000</cx:pt>
          <cx:pt idx="5551">96000</cx:pt>
          <cx:pt idx="5552">4700</cx:pt>
          <cx:pt idx="5553">26000</cx:pt>
          <cx:pt idx="5554">23000</cx:pt>
          <cx:pt idx="5555">30000</cx:pt>
          <cx:pt idx="5556">6400</cx:pt>
          <cx:pt idx="5557">28000</cx:pt>
          <cx:pt idx="5558">49000</cx:pt>
          <cx:pt idx="5559">16000</cx:pt>
          <cx:pt idx="5560">51000</cx:pt>
          <cx:pt idx="5561">2600</cx:pt>
          <cx:pt idx="5562">2600</cx:pt>
          <cx:pt idx="5563">23000</cx:pt>
          <cx:pt idx="5564">31000</cx:pt>
          <cx:pt idx="5565">25000</cx:pt>
          <cx:pt idx="5566">16000</cx:pt>
          <cx:pt idx="5567">5000</cx:pt>
          <cx:pt idx="5568">45000</cx:pt>
          <cx:pt idx="5569">23000</cx:pt>
          <cx:pt idx="5570">8300</cx:pt>
          <cx:pt idx="5571">7900</cx:pt>
          <cx:pt idx="5572">4600</cx:pt>
          <cx:pt idx="5573">16000</cx:pt>
          <cx:pt idx="5574">5900</cx:pt>
          <cx:pt idx="5575">335</cx:pt>
          <cx:pt idx="5576">2200</cx:pt>
          <cx:pt idx="5577">887</cx:pt>
          <cx:pt idx="5578">613</cx:pt>
          <cx:pt idx="5579">1500</cx:pt>
          <cx:pt idx="5580">12000</cx:pt>
          <cx:pt idx="5581">26000</cx:pt>
          <cx:pt idx="5582">13000</cx:pt>
          <cx:pt idx="5583">13000</cx:pt>
          <cx:pt idx="5584">3300</cx:pt>
          <cx:pt idx="5585">2900</cx:pt>
          <cx:pt idx="5586">10000</cx:pt>
          <cx:pt idx="5587">3200</cx:pt>
          <cx:pt idx="5588">2500</cx:pt>
          <cx:pt idx="5589">1800</cx:pt>
          <cx:pt idx="5590">2700</cx:pt>
          <cx:pt idx="5591">7000</cx:pt>
          <cx:pt idx="5592">12000</cx:pt>
          <cx:pt idx="5593">12000</cx:pt>
          <cx:pt idx="5594">9600</cx:pt>
          <cx:pt idx="5595">18000</cx:pt>
          <cx:pt idx="5596">1900</cx:pt>
          <cx:pt idx="5597">29000</cx:pt>
          <cx:pt idx="5598">9400</cx:pt>
          <cx:pt idx="5599">6700</cx:pt>
          <cx:pt idx="5600">1600</cx:pt>
          <cx:pt idx="5601">1600</cx:pt>
          <cx:pt idx="5602">2500</cx:pt>
          <cx:pt idx="5603">7200</cx:pt>
          <cx:pt idx="5604">6300</cx:pt>
          <cx:pt idx="5605">4000</cx:pt>
          <cx:pt idx="5606">1200</cx:pt>
          <cx:pt idx="5607">1200</cx:pt>
          <cx:pt idx="5608">5600</cx:pt>
          <cx:pt idx="5609">3500</cx:pt>
          <cx:pt idx="5610">9200</cx:pt>
          <cx:pt idx="5611">1200</cx:pt>
          <cx:pt idx="5612">1200</cx:pt>
          <cx:pt idx="5613">18000</cx:pt>
          <cx:pt idx="5614">36000</cx:pt>
          <cx:pt idx="5615">1200</cx:pt>
          <cx:pt idx="5616">8800</cx:pt>
          <cx:pt idx="5617">2500</cx:pt>
          <cx:pt idx="5618">2700</cx:pt>
          <cx:pt idx="5619">33000</cx:pt>
          <cx:pt idx="5620">28000</cx:pt>
          <cx:pt idx="5621">6700</cx:pt>
          <cx:pt idx="5622">21000</cx:pt>
          <cx:pt idx="5623">3500</cx:pt>
          <cx:pt idx="5624">6000</cx:pt>
          <cx:pt idx="5625">22000</cx:pt>
          <cx:pt idx="5626">27000</cx:pt>
          <cx:pt idx="5627">3400</cx:pt>
          <cx:pt idx="5628">3400</cx:pt>
          <cx:pt idx="5629">16000</cx:pt>
          <cx:pt idx="5630">12000</cx:pt>
          <cx:pt idx="5631">10000</cx:pt>
          <cx:pt idx="5632">10000</cx:pt>
          <cx:pt idx="5633">9000</cx:pt>
          <cx:pt idx="5634">36000</cx:pt>
          <cx:pt idx="5635">12000</cx:pt>
          <cx:pt idx="5636">3600</cx:pt>
          <cx:pt idx="5637">30000</cx:pt>
          <cx:pt idx="5638">19000</cx:pt>
          <cx:pt idx="5639">13000</cx:pt>
          <cx:pt idx="5640">33000</cx:pt>
          <cx:pt idx="5641">14000</cx:pt>
          <cx:pt idx="5642">243</cx:pt>
          <cx:pt idx="5643">24000</cx:pt>
          <cx:pt idx="5644">6600</cx:pt>
          <cx:pt idx="5645">44000</cx:pt>
          <cx:pt idx="5646">89000</cx:pt>
          <cx:pt idx="5647">3500</cx:pt>
          <cx:pt idx="5648">32000</cx:pt>
          <cx:pt idx="5649">15000</cx:pt>
          <cx:pt idx="5650">3100</cx:pt>
          <cx:pt idx="5651">30000</cx:pt>
          <cx:pt idx="5652">34000</cx:pt>
          <cx:pt idx="5653">13000</cx:pt>
          <cx:pt idx="5654">2600</cx:pt>
          <cx:pt idx="5655">2500</cx:pt>
          <cx:pt idx="5656">2500</cx:pt>
          <cx:pt idx="5657">7500</cx:pt>
          <cx:pt idx="5658">569</cx:pt>
          <cx:pt idx="5659">26000</cx:pt>
          <cx:pt idx="5660">5200</cx:pt>
          <cx:pt idx="5661">5400</cx:pt>
          <cx:pt idx="5662">9100</cx:pt>
          <cx:pt idx="5663">26000</cx:pt>
          <cx:pt idx="5664">28000</cx:pt>
          <cx:pt idx="5665">3800</cx:pt>
          <cx:pt idx="5666">3800</cx:pt>
          <cx:pt idx="5667">92000</cx:pt>
          <cx:pt idx="5668">206</cx:pt>
          <cx:pt idx="5669">19000</cx:pt>
          <cx:pt idx="5670">93000</cx:pt>
          <cx:pt idx="5671">13000</cx:pt>
          <cx:pt idx="5672">1800</cx:pt>
          <cx:pt idx="5673">10000</cx:pt>
          <cx:pt idx="5674">3500</cx:pt>
          <cx:pt idx="5675">7500</cx:pt>
          <cx:pt idx="5676">68000</cx:pt>
          <cx:pt idx="5677">778</cx:pt>
          <cx:pt idx="5678">2100</cx:pt>
          <cx:pt idx="5679">9200</cx:pt>
          <cx:pt idx="5680">3000</cx:pt>
          <cx:pt idx="5681">72000</cx:pt>
          <cx:pt idx="5682">35000</cx:pt>
          <cx:pt idx="5683">35000</cx:pt>
          <cx:pt idx="5684">31000</cx:pt>
          <cx:pt idx="5685">4100</cx:pt>
          <cx:pt idx="5686">4100</cx:pt>
          <cx:pt idx="5687">13000</cx:pt>
          <cx:pt idx="5688">60000</cx:pt>
          <cx:pt idx="5689">85000</cx:pt>
          <cx:pt idx="5690">1300</cx:pt>
          <cx:pt idx="5691">1300</cx:pt>
          <cx:pt idx="5692">6900</cx:pt>
          <cx:pt idx="5693">5500</cx:pt>
          <cx:pt idx="5694">58000</cx:pt>
          <cx:pt idx="5695">94000</cx:pt>
          <cx:pt idx="5696">683</cx:pt>
          <cx:pt idx="5697">592</cx:pt>
          <cx:pt idx="5698">592</cx:pt>
          <cx:pt idx="5699">6400</cx:pt>
          <cx:pt idx="5700">3300</cx:pt>
          <cx:pt idx="5701">319</cx:pt>
          <cx:pt idx="5702">24000</cx:pt>
          <cx:pt idx="5703">36000</cx:pt>
          <cx:pt idx="5704">186</cx:pt>
          <cx:pt idx="5705">3500</cx:pt>
          <cx:pt idx="5706">840</cx:pt>
          <cx:pt idx="5707">41000</cx:pt>
          <cx:pt idx="5708">1500</cx:pt>
          <cx:pt idx="5709">36000</cx:pt>
          <cx:pt idx="5710">647</cx:pt>
          <cx:pt idx="5711">5300</cx:pt>
          <cx:pt idx="5712">19000</cx:pt>
          <cx:pt idx="5713">2500</cx:pt>
          <cx:pt idx="5714">93000</cx:pt>
          <cx:pt idx="5715">2800</cx:pt>
          <cx:pt idx="5716">5600</cx:pt>
          <cx:pt idx="5717">72000</cx:pt>
          <cx:pt idx="5718">21000</cx:pt>
          <cx:pt idx="5719">191</cx:pt>
          <cx:pt idx="5720">22000</cx:pt>
          <cx:pt idx="5721">67000</cx:pt>
          <cx:pt idx="5722">842</cx:pt>
          <cx:pt idx="5723">1100</cx:pt>
          <cx:pt idx="5724">6900</cx:pt>
          <cx:pt idx="5725">6900</cx:pt>
          <cx:pt idx="5726">15000</cx:pt>
          <cx:pt idx="5727">1100</cx:pt>
          <cx:pt idx="5728">6200</cx:pt>
          <cx:pt idx="5729">1400</cx:pt>
          <cx:pt idx="5730">52000</cx:pt>
          <cx:pt idx="5731">8700</cx:pt>
          <cx:pt idx="5732">373</cx:pt>
          <cx:pt idx="5733">3800</cx:pt>
          <cx:pt idx="5734">3800</cx:pt>
          <cx:pt idx="5735">3800</cx:pt>
          <cx:pt idx="5736">8200</cx:pt>
          <cx:pt idx="5737">437</cx:pt>
          <cx:pt idx="5738">5700</cx:pt>
          <cx:pt idx="5739">1600</cx:pt>
          <cx:pt idx="5740">16000</cx:pt>
          <cx:pt idx="5741">2600</cx:pt>
          <cx:pt idx="5742">6600</cx:pt>
          <cx:pt idx="5743">598</cx:pt>
          <cx:pt idx="5744">2700</cx:pt>
          <cx:pt idx="5745">2700</cx:pt>
          <cx:pt idx="5746">716</cx:pt>
          <cx:pt idx="5747">14000</cx:pt>
          <cx:pt idx="5748">12000</cx:pt>
          <cx:pt idx="5749">46000</cx:pt>
          <cx:pt idx="5750">13000</cx:pt>
          <cx:pt idx="5751">1900</cx:pt>
          <cx:pt idx="5752">1200</cx:pt>
          <cx:pt idx="5753">4300</cx:pt>
          <cx:pt idx="5754">13000</cx:pt>
          <cx:pt idx="5755">8400</cx:pt>
          <cx:pt idx="5756">7300</cx:pt>
          <cx:pt idx="5757">585</cx:pt>
          <cx:pt idx="5758">3200</cx:pt>
          <cx:pt idx="5759">6500</cx:pt>
          <cx:pt idx="5760">2700</cx:pt>
          <cx:pt idx="5761">1400</cx:pt>
          <cx:pt idx="5762">17000</cx:pt>
          <cx:pt idx="5763">3100</cx:pt>
          <cx:pt idx="5764">2400</cx:pt>
          <cx:pt idx="5765">1600</cx:pt>
          <cx:pt idx="5766">1600</cx:pt>
          <cx:pt idx="5767">982</cx:pt>
          <cx:pt idx="5768">26000</cx:pt>
          <cx:pt idx="5769">19000</cx:pt>
          <cx:pt idx="5770">2900</cx:pt>
          <cx:pt idx="5771">4500</cx:pt>
          <cx:pt idx="5772">222</cx:pt>
          <cx:pt idx="5773">42000</cx:pt>
          <cx:pt idx="5774">7900</cx:pt>
          <cx:pt idx="5775">219</cx:pt>
          <cx:pt idx="5776">55</cx:pt>
          <cx:pt idx="5777">948</cx:pt>
          <cx:pt idx="5778">7300</cx:pt>
          <cx:pt idx="5779">323</cx:pt>
          <cx:pt idx="5780">89000</cx:pt>
          <cx:pt idx="5781">5200</cx:pt>
          <cx:pt idx="5782">15000</cx:pt>
          <cx:pt idx="5783">19000</cx:pt>
          <cx:pt idx="5784">7600</cx:pt>
          <cx:pt idx="5785">5600</cx:pt>
          <cx:pt idx="5786">18000</cx:pt>
          <cx:pt idx="5787">24000</cx:pt>
          <cx:pt idx="5788">10000</cx:pt>
          <cx:pt idx="5789">11000</cx:pt>
          <cx:pt idx="5790">29000</cx:pt>
          <cx:pt idx="5791">4300</cx:pt>
          <cx:pt idx="5792">10000</cx:pt>
          <cx:pt idx="5793">88000</cx:pt>
          <cx:pt idx="5794">5300</cx:pt>
          <cx:pt idx="5795">5400</cx:pt>
          <cx:pt idx="5796">3100</cx:pt>
          <cx:pt idx="5797">6000</cx:pt>
          <cx:pt idx="5798">26000</cx:pt>
          <cx:pt idx="5799">6500</cx:pt>
          <cx:pt idx="5800">19000</cx:pt>
          <cx:pt idx="5801">33000</cx:pt>
          <cx:pt idx="5802">40000</cx:pt>
          <cx:pt idx="5803">9200</cx:pt>
          <cx:pt idx="5804">28000</cx:pt>
          <cx:pt idx="5805">21000</cx:pt>
          <cx:pt idx="5806">20000</cx:pt>
          <cx:pt idx="5807">4000</cx:pt>
          <cx:pt idx="5808">26000</cx:pt>
          <cx:pt idx="5809">26000</cx:pt>
          <cx:pt idx="5810">26000</cx:pt>
          <cx:pt idx="5811">33000</cx:pt>
          <cx:pt idx="5812">25000</cx:pt>
          <cx:pt idx="5813">44000</cx:pt>
          <cx:pt idx="5814">19000</cx:pt>
          <cx:pt idx="5815">27000</cx:pt>
          <cx:pt idx="5816">1500</cx:pt>
          <cx:pt idx="5817">1500</cx:pt>
          <cx:pt idx="5818">13000</cx:pt>
          <cx:pt idx="5819">4800</cx:pt>
          <cx:pt idx="5820">1600</cx:pt>
          <cx:pt idx="5821">4900</cx:pt>
          <cx:pt idx="5822">3500</cx:pt>
          <cx:pt idx="5823">8700</cx:pt>
          <cx:pt idx="5824">7700</cx:pt>
          <cx:pt idx="5825">19000</cx:pt>
          <cx:pt idx="5826">3400</cx:pt>
          <cx:pt idx="5827">2900</cx:pt>
          <cx:pt idx="5828">2400</cx:pt>
          <cx:pt idx="5829">2700</cx:pt>
          <cx:pt idx="5830">5000</cx:pt>
          <cx:pt idx="5831">5900</cx:pt>
          <cx:pt idx="5832">2800</cx:pt>
          <cx:pt idx="5833">3400</cx:pt>
          <cx:pt idx="5834">12000</cx:pt>
          <cx:pt idx="5835">20000</cx:pt>
          <cx:pt idx="5836">4200</cx:pt>
          <cx:pt idx="5837">10000</cx:pt>
          <cx:pt idx="5838">26000</cx:pt>
          <cx:pt idx="5839">4000</cx:pt>
          <cx:pt idx="5840">3600</cx:pt>
          <cx:pt idx="5841">98000</cx:pt>
          <cx:pt idx="5842">5700</cx:pt>
          <cx:pt idx="5843">3600</cx:pt>
          <cx:pt idx="5844">96000</cx:pt>
          <cx:pt idx="5845">2200</cx:pt>
          <cx:pt idx="5846">10000</cx:pt>
          <cx:pt idx="5847">4800</cx:pt>
          <cx:pt idx="5848">2000</cx:pt>
          <cx:pt idx="5849">62000</cx:pt>
          <cx:pt idx="5850">9800</cx:pt>
          <cx:pt idx="5851">34000</cx:pt>
          <cx:pt idx="5852">53000</cx:pt>
          <cx:pt idx="5853">7300</cx:pt>
          <cx:pt idx="5854">7300</cx:pt>
          <cx:pt idx="5855">2800</cx:pt>
          <cx:pt idx="5856">24000</cx:pt>
          <cx:pt idx="5857">73000</cx:pt>
          <cx:pt idx="5858">53000</cx:pt>
          <cx:pt idx="5859">27000</cx:pt>
          <cx:pt idx="5860">4400</cx:pt>
          <cx:pt idx="5861">17000</cx:pt>
          <cx:pt idx="5862">1300</cx:pt>
          <cx:pt idx="5863">19000</cx:pt>
          <cx:pt idx="5864">8800</cx:pt>
          <cx:pt idx="5865">1300</cx:pt>
          <cx:pt idx="5866">1800</cx:pt>
          <cx:pt idx="5867">4800</cx:pt>
          <cx:pt idx="5868">1800</cx:pt>
          <cx:pt idx="5869">691</cx:pt>
          <cx:pt idx="5870">12000</cx:pt>
          <cx:pt idx="5871">20000</cx:pt>
          <cx:pt idx="5872">5100</cx:pt>
          <cx:pt idx="5873">7200</cx:pt>
          <cx:pt idx="5874">24000</cx:pt>
          <cx:pt idx="5875">7400</cx:pt>
          <cx:pt idx="5876">53000</cx:pt>
          <cx:pt idx="5877">1300</cx:pt>
          <cx:pt idx="5878">8800</cx:pt>
          <cx:pt idx="5879">1700</cx:pt>
          <cx:pt idx="5880">13000</cx:pt>
          <cx:pt idx="5881">17000</cx:pt>
          <cx:pt idx="5882">24000</cx:pt>
          <cx:pt idx="5883">17000</cx:pt>
          <cx:pt idx="5884">511</cx:pt>
          <cx:pt idx="5885">1700</cx:pt>
          <cx:pt idx="5886">32000</cx:pt>
          <cx:pt idx="5887">12000</cx:pt>
          <cx:pt idx="5888">23000</cx:pt>
          <cx:pt idx="5889">5500</cx:pt>
          <cx:pt idx="5890">9400</cx:pt>
          <cx:pt idx="5891">18000</cx:pt>
          <cx:pt idx="5892">1800</cx:pt>
          <cx:pt idx="5893">951</cx:pt>
          <cx:pt idx="5894">1900</cx:pt>
          <cx:pt idx="5895">2600</cx:pt>
          <cx:pt idx="5896">13000</cx:pt>
          <cx:pt idx="5897">16000</cx:pt>
          <cx:pt idx="5898">963</cx:pt>
          <cx:pt idx="5899">8500</cx:pt>
          <cx:pt idx="5900">23000</cx:pt>
          <cx:pt idx="5901">8200</cx:pt>
          <cx:pt idx="5902">3800</cx:pt>
          <cx:pt idx="5903">2400</cx:pt>
          <cx:pt idx="5904">1700</cx:pt>
          <cx:pt idx="5905">10000</cx:pt>
          <cx:pt idx="5906">2000</cx:pt>
          <cx:pt idx="5907">25</cx:pt>
          <cx:pt idx="5908">4600</cx:pt>
          <cx:pt idx="5909">31000</cx:pt>
          <cx:pt idx="5910">8200</cx:pt>
          <cx:pt idx="5911">554</cx:pt>
          <cx:pt idx="5912">21000</cx:pt>
          <cx:pt idx="5913">6900</cx:pt>
          <cx:pt idx="5914">21000</cx:pt>
          <cx:pt idx="5915">11000</cx:pt>
          <cx:pt idx="5916">34000</cx:pt>
          <cx:pt idx="5917">4100</cx:pt>
          <cx:pt idx="5918">1900</cx:pt>
          <cx:pt idx="5919">3500</cx:pt>
          <cx:pt idx="5920">3000</cx:pt>
          <cx:pt idx="5921">4000</cx:pt>
          <cx:pt idx="5922">2200</cx:pt>
          <cx:pt idx="5923">18000</cx:pt>
          <cx:pt idx="5924">3700</cx:pt>
          <cx:pt idx="5925">2400</cx:pt>
          <cx:pt idx="5926">9300</cx:pt>
          <cx:pt idx="5927">44000</cx:pt>
          <cx:pt idx="5928">31000</cx:pt>
          <cx:pt idx="5929">48000</cx:pt>
          <cx:pt idx="5930">38000</cx:pt>
          <cx:pt idx="5931">49000</cx:pt>
          <cx:pt idx="5932">27000</cx:pt>
          <cx:pt idx="5933">351</cx:pt>
          <cx:pt idx="5934">8800</cx:pt>
          <cx:pt idx="5935">23000</cx:pt>
          <cx:pt idx="5936">48000</cx:pt>
          <cx:pt idx="5937">9700</cx:pt>
          <cx:pt idx="5938">27</cx:pt>
          <cx:pt idx="5939">12000</cx:pt>
          <cx:pt idx="5940">74000</cx:pt>
          <cx:pt idx="5941">44000</cx:pt>
          <cx:pt idx="5942">36000</cx:pt>
          <cx:pt idx="5943">1400</cx:pt>
          <cx:pt idx="5944">1400</cx:pt>
          <cx:pt idx="5945">25000</cx:pt>
          <cx:pt idx="5946">25000</cx:pt>
          <cx:pt idx="5947">44000</cx:pt>
          <cx:pt idx="5948">36000</cx:pt>
          <cx:pt idx="5949">82</cx:pt>
          <cx:pt idx="5950">57000</cx:pt>
          <cx:pt idx="5951">57000</cx:pt>
          <cx:pt idx="5952">9800</cx:pt>
          <cx:pt idx="5953">47000</cx:pt>
          <cx:pt idx="5954">37000</cx:pt>
          <cx:pt idx="5955">6900</cx:pt>
          <cx:pt idx="5956">10000</cx:pt>
          <cx:pt idx="5957">15000</cx:pt>
          <cx:pt idx="5958">9400</cx:pt>
          <cx:pt idx="5959">49000</cx:pt>
          <cx:pt idx="5960">24000</cx:pt>
          <cx:pt idx="5961">7300</cx:pt>
          <cx:pt idx="5962">24000</cx:pt>
          <cx:pt idx="5963">14000</cx:pt>
          <cx:pt idx="5964">14000</cx:pt>
          <cx:pt idx="5965">14000</cx:pt>
          <cx:pt idx="5966">8800</cx:pt>
          <cx:pt idx="5967">4000</cx:pt>
          <cx:pt idx="5968">4000</cx:pt>
          <cx:pt idx="5969">18000</cx:pt>
          <cx:pt idx="5970">18000</cx:pt>
          <cx:pt idx="5971">13000</cx:pt>
          <cx:pt idx="5972">13000</cx:pt>
          <cx:pt idx="5973">24000</cx:pt>
          <cx:pt idx="5974">24000</cx:pt>
          <cx:pt idx="5975">25000</cx:pt>
          <cx:pt idx="5976">43000</cx:pt>
          <cx:pt idx="5977">4600</cx:pt>
          <cx:pt idx="5978">47000</cx:pt>
          <cx:pt idx="5979">20000</cx:pt>
          <cx:pt idx="5980">26000</cx:pt>
          <cx:pt idx="5981">69000</cx:pt>
          <cx:pt idx="5982">13000</cx:pt>
          <cx:pt idx="5983">9200</cx:pt>
          <cx:pt idx="5984">19000</cx:pt>
          <cx:pt idx="5985">34000</cx:pt>
          <cx:pt idx="5986">34000</cx:pt>
          <cx:pt idx="5987">13000</cx:pt>
          <cx:pt idx="5988">34000</cx:pt>
          <cx:pt idx="5989">3800</cx:pt>
          <cx:pt idx="5990">8300</cx:pt>
          <cx:pt idx="5991">53000</cx:pt>
          <cx:pt idx="5992">24000</cx:pt>
          <cx:pt idx="5993">5400</cx:pt>
          <cx:pt idx="5994">7700</cx:pt>
          <cx:pt idx="5995">5600</cx:pt>
          <cx:pt idx="5996">5400</cx:pt>
          <cx:pt idx="5997">17000</cx:pt>
          <cx:pt idx="5998">4400</cx:pt>
          <cx:pt idx="5999">4400</cx:pt>
          <cx:pt idx="6000">8200</cx:pt>
          <cx:pt idx="6001">98000</cx:pt>
          <cx:pt idx="6002">29000</cx:pt>
          <cx:pt idx="6003">2400</cx:pt>
          <cx:pt idx="6004">8500</cx:pt>
          <cx:pt idx="6005">3200</cx:pt>
          <cx:pt idx="6006">3800</cx:pt>
          <cx:pt idx="6007">33000</cx:pt>
          <cx:pt idx="6008">33000</cx:pt>
          <cx:pt idx="6009">53000</cx:pt>
          <cx:pt idx="6010">6200</cx:pt>
          <cx:pt idx="6011">22000</cx:pt>
          <cx:pt idx="6012">17000</cx:pt>
          <cx:pt idx="6013">25000</cx:pt>
          <cx:pt idx="6014">4600</cx:pt>
          <cx:pt idx="6015">13000</cx:pt>
          <cx:pt idx="6016">36000</cx:pt>
          <cx:pt idx="6017">13000</cx:pt>
          <cx:pt idx="6018">8500</cx:pt>
          <cx:pt idx="6019">25000</cx:pt>
          <cx:pt idx="6020">31000</cx:pt>
          <cx:pt idx="6021">3700</cx:pt>
          <cx:pt idx="6022">8500</cx:pt>
          <cx:pt idx="6023">24000</cx:pt>
          <cx:pt idx="6024">34000</cx:pt>
          <cx:pt idx="6025">6900</cx:pt>
          <cx:pt idx="6026">45000</cx:pt>
          <cx:pt idx="6027">12000</cx:pt>
          <cx:pt idx="6028">33000</cx:pt>
          <cx:pt idx="6029">35000</cx:pt>
          <cx:pt idx="6030">25000</cx:pt>
          <cx:pt idx="6031">48000</cx:pt>
          <cx:pt idx="6032">1000</cx:pt>
          <cx:pt idx="6033">7200</cx:pt>
          <cx:pt idx="6034">14000</cx:pt>
          <cx:pt idx="6035">8900</cx:pt>
          <cx:pt idx="6036">8900</cx:pt>
          <cx:pt idx="6037">208</cx:pt>
          <cx:pt idx="6038">9400</cx:pt>
          <cx:pt idx="6039">8300</cx:pt>
          <cx:pt idx="6040">6900</cx:pt>
          <cx:pt idx="6041">12000</cx:pt>
          <cx:pt idx="6042">5500</cx:pt>
          <cx:pt idx="6043">26000</cx:pt>
          <cx:pt idx="6044">98000</cx:pt>
          <cx:pt idx="6045">5200</cx:pt>
          <cx:pt idx="6046">7700</cx:pt>
          <cx:pt idx="6047">5300</cx:pt>
          <cx:pt idx="6048">375</cx:pt>
          <cx:pt idx="6049">3700</cx:pt>
          <cx:pt idx="6050">2900</cx:pt>
          <cx:pt idx="6051">18000</cx:pt>
          <cx:pt idx="6052">6000</cx:pt>
          <cx:pt idx="6053">34000</cx:pt>
          <cx:pt idx="6054">7000</cx:pt>
          <cx:pt idx="6055">38000</cx:pt>
          <cx:pt idx="6056">5400</cx:pt>
          <cx:pt idx="6057">1200</cx:pt>
          <cx:pt idx="6058">1200</cx:pt>
          <cx:pt idx="6059">7900</cx:pt>
          <cx:pt idx="6060">2300</cx:pt>
          <cx:pt idx="6061">2300</cx:pt>
          <cx:pt idx="6062">323</cx:pt>
          <cx:pt idx="6063">1400</cx:pt>
          <cx:pt idx="6064">2500</cx:pt>
          <cx:pt idx="6065">12000</cx:pt>
          <cx:pt idx="6066">15000</cx:pt>
          <cx:pt idx="6067">3100</cx:pt>
          <cx:pt idx="6068">12000</cx:pt>
          <cx:pt idx="6069">1500</cx:pt>
          <cx:pt idx="6070">9000</cx:pt>
          <cx:pt idx="6071">3700</cx:pt>
          <cx:pt idx="6072">8700</cx:pt>
          <cx:pt idx="6073">19000</cx:pt>
          <cx:pt idx="6074">7400</cx:pt>
          <cx:pt idx="6075">3300</cx:pt>
          <cx:pt idx="6076">913</cx:pt>
          <cx:pt idx="6077">4900</cx:pt>
          <cx:pt idx="6078">7800</cx:pt>
          <cx:pt idx="6079">5000</cx:pt>
          <cx:pt idx="6080">12000</cx:pt>
          <cx:pt idx="6081">11000</cx:pt>
          <cx:pt idx="6082">25000</cx:pt>
          <cx:pt idx="6083">2600</cx:pt>
          <cx:pt idx="6084">7200</cx:pt>
          <cx:pt idx="6085">1800</cx:pt>
          <cx:pt idx="6086">2600</cx:pt>
          <cx:pt idx="6087">14000</cx:pt>
          <cx:pt idx="6088">2200</cx:pt>
          <cx:pt idx="6089">1900</cx:pt>
          <cx:pt idx="6090">5600</cx:pt>
          <cx:pt idx="6091">514</cx:pt>
          <cx:pt idx="6092">20000</cx:pt>
          <cx:pt idx="6093">11000</cx:pt>
          <cx:pt idx="6094">12000</cx:pt>
          <cx:pt idx="6095">5600</cx:pt>
          <cx:pt idx="6096">3800</cx:pt>
          <cx:pt idx="6097">6400</cx:pt>
          <cx:pt idx="6098">3700</cx:pt>
          <cx:pt idx="6099">3400</cx:pt>
          <cx:pt idx="6100">8400</cx:pt>
          <cx:pt idx="6101">2900</cx:pt>
          <cx:pt idx="6102">2900</cx:pt>
          <cx:pt idx="6103">1800</cx:pt>
          <cx:pt idx="6104">3100</cx:pt>
          <cx:pt idx="6105">80000</cx:pt>
          <cx:pt idx="6106">3300</cx:pt>
          <cx:pt idx="6107">15000</cx:pt>
          <cx:pt idx="6108">36000</cx:pt>
          <cx:pt idx="6109">36000</cx:pt>
          <cx:pt idx="6110">8300</cx:pt>
          <cx:pt idx="6111">3100</cx:pt>
          <cx:pt idx="6112">9500</cx:pt>
          <cx:pt idx="6113">4800</cx:pt>
          <cx:pt idx="6114">6700</cx:pt>
          <cx:pt idx="6115">6700</cx:pt>
          <cx:pt idx="6116">1500</cx:pt>
          <cx:pt idx="6117">9200</cx:pt>
          <cx:pt idx="6118">3400</cx:pt>
          <cx:pt idx="6119">13000</cx:pt>
          <cx:pt idx="6120">5800</cx:pt>
          <cx:pt idx="6121">20000</cx:pt>
          <cx:pt idx="6122">20000</cx:pt>
          <cx:pt idx="6123">63000</cx:pt>
          <cx:pt idx="6124">13000</cx:pt>
          <cx:pt idx="6125">27000</cx:pt>
          <cx:pt idx="6126">3800</cx:pt>
          <cx:pt idx="6127">16000</cx:pt>
          <cx:pt idx="6128">2300</cx:pt>
          <cx:pt idx="6129">12000</cx:pt>
          <cx:pt idx="6130">5600</cx:pt>
          <cx:pt idx="6131">37000</cx:pt>
          <cx:pt idx="6132">22000</cx:pt>
          <cx:pt idx="6133">22000</cx:pt>
          <cx:pt idx="6134">1700</cx:pt>
          <cx:pt idx="6135">2600</cx:pt>
          <cx:pt idx="6136">7900</cx:pt>
          <cx:pt idx="6137">20000</cx:pt>
          <cx:pt idx="6138">5700</cx:pt>
          <cx:pt idx="6139">16000</cx:pt>
          <cx:pt idx="6140">1700</cx:pt>
          <cx:pt idx="6141">4200</cx:pt>
          <cx:pt idx="6142">4600</cx:pt>
          <cx:pt idx="6143">2700</cx:pt>
          <cx:pt idx="6144">7200</cx:pt>
          <cx:pt idx="6145">46000</cx:pt>
          <cx:pt idx="6146">14000</cx:pt>
          <cx:pt idx="6147">12000</cx:pt>
          <cx:pt idx="6148">3700</cx:pt>
          <cx:pt idx="6149">1600</cx:pt>
          <cx:pt idx="6150">12000</cx:pt>
          <cx:pt idx="6151">29000</cx:pt>
          <cx:pt idx="6152">36000</cx:pt>
          <cx:pt idx="6153">4000</cx:pt>
          <cx:pt idx="6154">15000</cx:pt>
          <cx:pt idx="6155">42000</cx:pt>
          <cx:pt idx="6156">7800</cx:pt>
          <cx:pt idx="6157">4600</cx:pt>
          <cx:pt idx="6158">4300</cx:pt>
          <cx:pt idx="6159">2800</cx:pt>
          <cx:pt idx="6160">27000</cx:pt>
          <cx:pt idx="6161">7300</cx:pt>
          <cx:pt idx="6162">23000</cx:pt>
          <cx:pt idx="6163">20000</cx:pt>
          <cx:pt idx="6164">5400</cx:pt>
          <cx:pt idx="6165">24000</cx:pt>
          <cx:pt idx="6166">20000</cx:pt>
          <cx:pt idx="6167">1400</cx:pt>
          <cx:pt idx="6168">3600</cx:pt>
          <cx:pt idx="6169">6300</cx:pt>
          <cx:pt idx="6170">21000</cx:pt>
          <cx:pt idx="6171">14000</cx:pt>
          <cx:pt idx="6172">25000</cx:pt>
          <cx:pt idx="6173">16000</cx:pt>
          <cx:pt idx="6174">55000</cx:pt>
          <cx:pt idx="6175">22000</cx:pt>
          <cx:pt idx="6176">3000</cx:pt>
          <cx:pt idx="6177">2600</cx:pt>
          <cx:pt idx="6178">24000</cx:pt>
          <cx:pt idx="6179">551</cx:pt>
          <cx:pt idx="6180">4000</cx:pt>
          <cx:pt idx="6181">5100</cx:pt>
          <cx:pt idx="6182">22000</cx:pt>
          <cx:pt idx="6183">21000</cx:pt>
          <cx:pt idx="6184">18000</cx:pt>
          <cx:pt idx="6185">62000</cx:pt>
          <cx:pt idx="6186">30000</cx:pt>
          <cx:pt idx="6187">23000</cx:pt>
          <cx:pt idx="6188">23000</cx:pt>
          <cx:pt idx="6189">23000</cx:pt>
          <cx:pt idx="6190">10000</cx:pt>
          <cx:pt idx="6191">29000</cx:pt>
          <cx:pt idx="6192">1900</cx:pt>
          <cx:pt idx="6193">29</cx:pt>
          <cx:pt idx="6194">43000</cx:pt>
          <cx:pt idx="6195">8300</cx:pt>
          <cx:pt idx="6196">103</cx:pt>
          <cx:pt idx="6197">6200</cx:pt>
          <cx:pt idx="6198">8300</cx:pt>
          <cx:pt idx="6199">5500</cx:pt>
          <cx:pt idx="6200">11000</cx:pt>
          <cx:pt idx="6201">17000</cx:pt>
          <cx:pt idx="6202">2400</cx:pt>
          <cx:pt idx="6203">4600</cx:pt>
          <cx:pt idx="6204">3000</cx:pt>
          <cx:pt idx="6205">21000</cx:pt>
          <cx:pt idx="6206">2700</cx:pt>
          <cx:pt idx="6207">15000</cx:pt>
          <cx:pt idx="6208">4700</cx:pt>
          <cx:pt idx="6209">3000</cx:pt>
          <cx:pt idx="6210">1400</cx:pt>
          <cx:pt idx="6211">13000</cx:pt>
          <cx:pt idx="6212">16000</cx:pt>
          <cx:pt idx="6213">2000</cx:pt>
          <cx:pt idx="6214">11000</cx:pt>
          <cx:pt idx="6215">2900</cx:pt>
          <cx:pt idx="6216">40000</cx:pt>
          <cx:pt idx="6217">14000</cx:pt>
          <cx:pt idx="6218">9700</cx:pt>
          <cx:pt idx="6219">7800</cx:pt>
          <cx:pt idx="6220">3200</cx:pt>
          <cx:pt idx="6221">8000</cx:pt>
          <cx:pt idx="6222">29000</cx:pt>
          <cx:pt idx="6223">3100</cx:pt>
          <cx:pt idx="6224">3500</cx:pt>
          <cx:pt idx="6225">14000</cx:pt>
          <cx:pt idx="6226">8700</cx:pt>
          <cx:pt idx="6227">8800</cx:pt>
          <cx:pt idx="6228">9700</cx:pt>
          <cx:pt idx="6229">3100</cx:pt>
          <cx:pt idx="6230">3200</cx:pt>
          <cx:pt idx="6231">8500</cx:pt>
          <cx:pt idx="6232">3500</cx:pt>
          <cx:pt idx="6233">7800</cx:pt>
          <cx:pt idx="6234">11000</cx:pt>
          <cx:pt idx="6235">6300</cx:pt>
          <cx:pt idx="6236">19000</cx:pt>
          <cx:pt idx="6237">5000</cx:pt>
          <cx:pt idx="6238">16000</cx:pt>
          <cx:pt idx="6239">3500</cx:pt>
          <cx:pt idx="6240">2300</cx:pt>
          <cx:pt idx="6241">3300</cx:pt>
          <cx:pt idx="6242">4100</cx:pt>
          <cx:pt idx="6243">4100</cx:pt>
          <cx:pt idx="6244">4100</cx:pt>
          <cx:pt idx="6245">7000</cx:pt>
          <cx:pt idx="6246">2300</cx:pt>
          <cx:pt idx="6247">4100</cx:pt>
          <cx:pt idx="6248">1100</cx:pt>
          <cx:pt idx="6249">18000</cx:pt>
          <cx:pt idx="6250">4100</cx:pt>
          <cx:pt idx="6251">1500</cx:pt>
          <cx:pt idx="6252">2300</cx:pt>
          <cx:pt idx="6253">3500</cx:pt>
          <cx:pt idx="6254">3700</cx:pt>
          <cx:pt idx="6255">3700</cx:pt>
          <cx:pt idx="6256">4000</cx:pt>
          <cx:pt idx="6257">1800</cx:pt>
          <cx:pt idx="6258">4000</cx:pt>
          <cx:pt idx="6259">3800</cx:pt>
          <cx:pt idx="6260">10000</cx:pt>
          <cx:pt idx="6261">1300</cx:pt>
          <cx:pt idx="6262">6600</cx:pt>
          <cx:pt idx="6263">4100</cx:pt>
          <cx:pt idx="6264">2500</cx:pt>
          <cx:pt idx="6265">4100</cx:pt>
          <cx:pt idx="6266">4100</cx:pt>
          <cx:pt idx="6267">2500</cx:pt>
          <cx:pt idx="6268">2500</cx:pt>
          <cx:pt idx="6269">4300</cx:pt>
          <cx:pt idx="6270">7700</cx:pt>
          <cx:pt idx="6271">6800</cx:pt>
          <cx:pt idx="6272">3400</cx:pt>
          <cx:pt idx="6273">1400</cx:pt>
          <cx:pt idx="6274">3600</cx:pt>
          <cx:pt idx="6275">2300</cx:pt>
          <cx:pt idx="6276">14000</cx:pt>
          <cx:pt idx="6277">99000</cx:pt>
          <cx:pt idx="6278">4100</cx:pt>
          <cx:pt idx="6279">8700</cx:pt>
          <cx:pt idx="6280">2500</cx:pt>
          <cx:pt idx="6281">2900</cx:pt>
          <cx:pt idx="6282">4300</cx:pt>
          <cx:pt idx="6283">6100</cx:pt>
          <cx:pt idx="6284">6100</cx:pt>
          <cx:pt idx="6285">6100</cx:pt>
          <cx:pt idx="6286">6100</cx:pt>
          <cx:pt idx="6287">14000</cx:pt>
          <cx:pt idx="6288">15000</cx:pt>
          <cx:pt idx="6289">6300</cx:pt>
          <cx:pt idx="6290">66000</cx:pt>
          <cx:pt idx="6291">3400</cx:pt>
          <cx:pt idx="6292">3400</cx:pt>
          <cx:pt idx="6293">76000</cx:pt>
          <cx:pt idx="6294">7700</cx:pt>
          <cx:pt idx="6295">6500</cx:pt>
          <cx:pt idx="6296">14000</cx:pt>
          <cx:pt idx="6297">25000</cx:pt>
          <cx:pt idx="6298">25000</cx:pt>
          <cx:pt idx="6299">25000</cx:pt>
          <cx:pt idx="6300">1400</cx:pt>
          <cx:pt idx="6301">50000</cx:pt>
          <cx:pt idx="6302">2500</cx:pt>
          <cx:pt idx="6303">2200</cx:pt>
          <cx:pt idx="6304">4600</cx:pt>
          <cx:pt idx="6305">15000</cx:pt>
          <cx:pt idx="6306">13000</cx:pt>
          <cx:pt idx="6307">8100</cx:pt>
          <cx:pt idx="6308">8100</cx:pt>
          <cx:pt idx="6309">8100</cx:pt>
          <cx:pt idx="6310">16000</cx:pt>
          <cx:pt idx="6311">9600</cx:pt>
          <cx:pt idx="6312">9600</cx:pt>
          <cx:pt idx="6313">9600</cx:pt>
          <cx:pt idx="6314">9600</cx:pt>
          <cx:pt idx="6315">10000</cx:pt>
          <cx:pt idx="6316">3100</cx:pt>
          <cx:pt idx="6317">78000</cx:pt>
          <cx:pt idx="6318">27000</cx:pt>
          <cx:pt idx="6319">27000</cx:pt>
          <cx:pt idx="6320">10000</cx:pt>
          <cx:pt idx="6321">5800</cx:pt>
          <cx:pt idx="6322">3200</cx:pt>
          <cx:pt idx="6323">898</cx:pt>
          <cx:pt idx="6324">3700</cx:pt>
          <cx:pt idx="6325">3700</cx:pt>
          <cx:pt idx="6326">57000</cx:pt>
          <cx:pt idx="6327">42000</cx:pt>
          <cx:pt idx="6328">36000</cx:pt>
          <cx:pt idx="6329">1200</cx:pt>
          <cx:pt idx="6330">46000</cx:pt>
          <cx:pt idx="6331">30000</cx:pt>
          <cx:pt idx="6332">3200</cx:pt>
          <cx:pt idx="6333">10000</cx:pt>
          <cx:pt idx="6334">1800</cx:pt>
          <cx:pt idx="6335">31000</cx:pt>
          <cx:pt idx="6336">6600</cx:pt>
          <cx:pt idx="6337">5100</cx:pt>
          <cx:pt idx="6338">3200</cx:pt>
          <cx:pt idx="6339">6000</cx:pt>
          <cx:pt idx="6340">2500</cx:pt>
          <cx:pt idx="6341">9900</cx:pt>
          <cx:pt idx="6342">10000</cx:pt>
          <cx:pt idx="6343">172</cx:pt>
          <cx:pt idx="6344">5200</cx:pt>
          <cx:pt idx="6345">5100</cx:pt>
          <cx:pt idx="6346">6400</cx:pt>
          <cx:pt idx="6347">14000</cx:pt>
          <cx:pt idx="6348">15000</cx:pt>
          <cx:pt idx="6349">3300</cx:pt>
          <cx:pt idx="6350">6900</cx:pt>
          <cx:pt idx="6351">5100</cx:pt>
          <cx:pt idx="6352">20000</cx:pt>
          <cx:pt idx="6353">10000</cx:pt>
          <cx:pt idx="6354">6600</cx:pt>
          <cx:pt idx="6355">6100</cx:pt>
          <cx:pt idx="6356">3200</cx:pt>
          <cx:pt idx="6357">100000</cx:pt>
          <cx:pt idx="6358">1400</cx:pt>
          <cx:pt idx="6359">2100</cx:pt>
          <cx:pt idx="6360">7200</cx:pt>
          <cx:pt idx="6361">91000</cx:pt>
          <cx:pt idx="6362">2800</cx:pt>
          <cx:pt idx="6363">743</cx:pt>
          <cx:pt idx="6364">14000</cx:pt>
          <cx:pt idx="6365">14000</cx:pt>
          <cx:pt idx="6366">43000</cx:pt>
          <cx:pt idx="6367">6900</cx:pt>
          <cx:pt idx="6368">96000</cx:pt>
          <cx:pt idx="6369">14000</cx:pt>
          <cx:pt idx="6370">26000</cx:pt>
          <cx:pt idx="6371">18000</cx:pt>
          <cx:pt idx="6372">34000</cx:pt>
          <cx:pt idx="6373">2800</cx:pt>
          <cx:pt idx="6374">92000</cx:pt>
          <cx:pt idx="6375">11000</cx:pt>
          <cx:pt idx="6376">15000</cx:pt>
          <cx:pt idx="6377">4000</cx:pt>
          <cx:pt idx="6378">3800</cx:pt>
          <cx:pt idx="6379">1300</cx:pt>
          <cx:pt idx="6380">13000</cx:pt>
          <cx:pt idx="6381">67000</cx:pt>
          <cx:pt idx="6382">99000</cx:pt>
          <cx:pt idx="6383">116</cx:pt>
          <cx:pt idx="6384">2200</cx:pt>
          <cx:pt idx="6385">24000</cx:pt>
          <cx:pt idx="6386">43000</cx:pt>
          <cx:pt idx="6387">5900</cx:pt>
          <cx:pt idx="6388">2400</cx:pt>
          <cx:pt idx="6389">67000</cx:pt>
          <cx:pt idx="6390">67000</cx:pt>
          <cx:pt idx="6391">13000</cx:pt>
          <cx:pt idx="6392">8200</cx:pt>
          <cx:pt idx="6393">5200</cx:pt>
          <cx:pt idx="6394">5200</cx:pt>
          <cx:pt idx="6395">9200</cx:pt>
          <cx:pt idx="6396">63000</cx:pt>
          <cx:pt idx="6397">4200</cx:pt>
          <cx:pt idx="6398">16000</cx:pt>
          <cx:pt idx="6399">18000</cx:pt>
          <cx:pt idx="6400">12000</cx:pt>
          <cx:pt idx="6401">78000</cx:pt>
          <cx:pt idx="6402">38000</cx:pt>
          <cx:pt idx="6403">9500</cx:pt>
          <cx:pt idx="6404">9500</cx:pt>
          <cx:pt idx="6405">45000</cx:pt>
          <cx:pt idx="6406">28000</cx:pt>
          <cx:pt idx="6407">7700</cx:pt>
          <cx:pt idx="6408">9500</cx:pt>
          <cx:pt idx="6409">5200</cx:pt>
          <cx:pt idx="6410">38000</cx:pt>
          <cx:pt idx="6411">3700</cx:pt>
          <cx:pt idx="6412">25000</cx:pt>
          <cx:pt idx="6413">20000</cx:pt>
          <cx:pt idx="6414">153</cx:pt>
          <cx:pt idx="6415">5300</cx:pt>
          <cx:pt idx="6416">6300</cx:pt>
          <cx:pt idx="6417">38000</cx:pt>
          <cx:pt idx="6418">13000</cx:pt>
          <cx:pt idx="6419">6400</cx:pt>
          <cx:pt idx="6420">1900</cx:pt>
          <cx:pt idx="6421">6400</cx:pt>
          <cx:pt idx="6422">2000</cx:pt>
          <cx:pt idx="6423">8600</cx:pt>
          <cx:pt idx="6424">24000</cx:pt>
          <cx:pt idx="6425">10000</cx:pt>
          <cx:pt idx="6426">39000</cx:pt>
          <cx:pt idx="6427">60000</cx:pt>
          <cx:pt idx="6428">40000</cx:pt>
          <cx:pt idx="6429">15000</cx:pt>
          <cx:pt idx="6430">209</cx:pt>
          <cx:pt idx="6431">1500</cx:pt>
          <cx:pt idx="6432">2300</cx:pt>
          <cx:pt idx="6433">13000</cx:pt>
          <cx:pt idx="6434">9400</cx:pt>
          <cx:pt idx="6435">3700</cx:pt>
          <cx:pt idx="6436">4200</cx:pt>
          <cx:pt idx="6437">22000</cx:pt>
          <cx:pt idx="6438">13000</cx:pt>
          <cx:pt idx="6439">8100</cx:pt>
          <cx:pt idx="6440">12000</cx:pt>
          <cx:pt idx="6441">19000</cx:pt>
          <cx:pt idx="6442">19000</cx:pt>
          <cx:pt idx="6443">4900</cx:pt>
          <cx:pt idx="6444">9700</cx:pt>
          <cx:pt idx="6445">3600</cx:pt>
          <cx:pt idx="6446">2500</cx:pt>
          <cx:pt idx="6447">2500</cx:pt>
          <cx:pt idx="6448">18000</cx:pt>
          <cx:pt idx="6449">35000</cx:pt>
          <cx:pt idx="6450">6300</cx:pt>
          <cx:pt idx="6451">1300</cx:pt>
          <cx:pt idx="6452">3400</cx:pt>
          <cx:pt idx="6453">3400</cx:pt>
          <cx:pt idx="6454">3400</cx:pt>
          <cx:pt idx="6455">3400</cx:pt>
          <cx:pt idx="6456">17000</cx:pt>
          <cx:pt idx="6457">2200</cx:pt>
          <cx:pt idx="6458">2200</cx:pt>
          <cx:pt idx="6459">5000</cx:pt>
          <cx:pt idx="6460">4600</cx:pt>
          <cx:pt idx="6461">9000</cx:pt>
          <cx:pt idx="6462">1300</cx:pt>
          <cx:pt idx="6463">24000</cx:pt>
          <cx:pt idx="6464">3200</cx:pt>
          <cx:pt idx="6465">97000</cx:pt>
          <cx:pt idx="6466">353</cx:pt>
          <cx:pt idx="6467">3200</cx:pt>
          <cx:pt idx="6468">2400</cx:pt>
          <cx:pt idx="6469">8400</cx:pt>
          <cx:pt idx="6470">12000</cx:pt>
          <cx:pt idx="6471">3400</cx:pt>
          <cx:pt idx="6472">3400</cx:pt>
          <cx:pt idx="6473">7300</cx:pt>
          <cx:pt idx="6474">4200</cx:pt>
          <cx:pt idx="6475">58000</cx:pt>
          <cx:pt idx="6476">6800</cx:pt>
          <cx:pt idx="6477">499</cx:pt>
          <cx:pt idx="6478">3200</cx:pt>
          <cx:pt idx="6479">3300</cx:pt>
          <cx:pt idx="6480">3700</cx:pt>
          <cx:pt idx="6481">25000</cx:pt>
          <cx:pt idx="6482">12000</cx:pt>
          <cx:pt idx="6483">1300</cx:pt>
          <cx:pt idx="6484">40000</cx:pt>
          <cx:pt idx="6485">5200</cx:pt>
          <cx:pt idx="6486">5200</cx:pt>
          <cx:pt idx="6487">173</cx:pt>
          <cx:pt idx="6488">5100</cx:pt>
          <cx:pt idx="6489">5800</cx:pt>
          <cx:pt idx="6490">1200</cx:pt>
          <cx:pt idx="6491">5800</cx:pt>
          <cx:pt idx="6492">1900</cx:pt>
          <cx:pt idx="6493">3600</cx:pt>
          <cx:pt idx="6494">2500</cx:pt>
          <cx:pt idx="6495">2100</cx:pt>
          <cx:pt idx="6496">1100</cx:pt>
          <cx:pt idx="6497">17000</cx:pt>
          <cx:pt idx="6498">2100</cx:pt>
          <cx:pt idx="6499">2800</cx:pt>
          <cx:pt idx="6500">2800</cx:pt>
          <cx:pt idx="6501">5500</cx:pt>
          <cx:pt idx="6502">41000</cx:pt>
          <cx:pt idx="6503">14000</cx:pt>
          <cx:pt idx="6504">597</cx:pt>
          <cx:pt idx="6505">2700</cx:pt>
          <cx:pt idx="6506">3200</cx:pt>
          <cx:pt idx="6507">809</cx:pt>
          <cx:pt idx="6508">2200</cx:pt>
          <cx:pt idx="6509">8200</cx:pt>
          <cx:pt idx="6510">2800</cx:pt>
          <cx:pt idx="6511">4000</cx:pt>
          <cx:pt idx="6512">1800</cx:pt>
          <cx:pt idx="6513">70</cx:pt>
          <cx:pt idx="6514">2300</cx:pt>
          <cx:pt idx="6515">1300</cx:pt>
          <cx:pt idx="6516">122</cx:pt>
          <cx:pt idx="6517">11000</cx:pt>
          <cx:pt idx="6518">8200</cx:pt>
          <cx:pt idx="6519">411</cx:pt>
          <cx:pt idx="6520">2300</cx:pt>
          <cx:pt idx="6521">5700</cx:pt>
          <cx:pt idx="6522">5700</cx:pt>
          <cx:pt idx="6523">2700</cx:pt>
          <cx:pt idx="6524">1900</cx:pt>
          <cx:pt idx="6525">19000</cx:pt>
          <cx:pt idx="6526">2300</cx:pt>
          <cx:pt idx="6527">49000</cx:pt>
          <cx:pt idx="6528">28000</cx:pt>
          <cx:pt idx="6529">41000</cx:pt>
          <cx:pt idx="6530">25000</cx:pt>
          <cx:pt idx="6531">25000</cx:pt>
          <cx:pt idx="6532">38000</cx:pt>
          <cx:pt idx="6533">28000</cx:pt>
          <cx:pt idx="6534">55000</cx:pt>
          <cx:pt idx="6535">58000</cx:pt>
          <cx:pt idx="6536">27000</cx:pt>
          <cx:pt idx="6537">25000</cx:pt>
          <cx:pt idx="6538">31000</cx:pt>
          <cx:pt idx="6539">94000</cx:pt>
          <cx:pt idx="6540">25000</cx:pt>
          <cx:pt idx="6541">21000</cx:pt>
          <cx:pt idx="6542">45000</cx:pt>
          <cx:pt idx="6543">45000</cx:pt>
          <cx:pt idx="6544">24000</cx:pt>
          <cx:pt idx="6545">83000</cx:pt>
          <cx:pt idx="6546">88000</cx:pt>
          <cx:pt idx="6547">51000</cx:pt>
          <cx:pt idx="6548">63000</cx:pt>
          <cx:pt idx="6549">21000</cx:pt>
          <cx:pt idx="6550">51000</cx:pt>
          <cx:pt idx="6551">98000</cx:pt>
          <cx:pt idx="6552">27000</cx:pt>
          <cx:pt idx="6553">9300</cx:pt>
          <cx:pt idx="6554">87000</cx:pt>
          <cx:pt idx="6555">55000</cx:pt>
          <cx:pt idx="6556">26000</cx:pt>
          <cx:pt idx="6557">26000</cx:pt>
          <cx:pt idx="6558">62000</cx:pt>
          <cx:pt idx="6559">22000</cx:pt>
          <cx:pt idx="6560">40000</cx:pt>
          <cx:pt idx="6561">5500</cx:pt>
          <cx:pt idx="6562">18000</cx:pt>
          <cx:pt idx="6563">74000</cx:pt>
          <cx:pt idx="6564">16000</cx:pt>
          <cx:pt idx="6565">64000</cx:pt>
          <cx:pt idx="6566">16000</cx:pt>
          <cx:pt idx="6567">25000</cx:pt>
          <cx:pt idx="6568">12000</cx:pt>
          <cx:pt idx="6569">18000</cx:pt>
          <cx:pt idx="6570">77000</cx:pt>
          <cx:pt idx="6571">85000</cx:pt>
          <cx:pt idx="6572">85000</cx:pt>
          <cx:pt idx="6573">26000</cx:pt>
          <cx:pt idx="6574">2000</cx:pt>
          <cx:pt idx="6575">3900</cx:pt>
          <cx:pt idx="6576">11000</cx:pt>
          <cx:pt idx="6577">18000</cx:pt>
          <cx:pt idx="6578">8700</cx:pt>
          <cx:pt idx="6579">3900</cx:pt>
          <cx:pt idx="6580">4000</cx:pt>
          <cx:pt idx="6581">4000</cx:pt>
          <cx:pt idx="6582">53000</cx:pt>
          <cx:pt idx="6583">4900</cx:pt>
          <cx:pt idx="6584">52000</cx:pt>
          <cx:pt idx="6585">23000</cx:pt>
          <cx:pt idx="6586">13000</cx:pt>
          <cx:pt idx="6587">30000</cx:pt>
          <cx:pt idx="6588">18000</cx:pt>
          <cx:pt idx="6589">4100</cx:pt>
          <cx:pt idx="6590">13000</cx:pt>
          <cx:pt idx="6591">20000</cx:pt>
          <cx:pt idx="6592">21000</cx:pt>
          <cx:pt idx="6593">12000</cx:pt>
          <cx:pt idx="6594">18000</cx:pt>
          <cx:pt idx="6595">41000</cx:pt>
          <cx:pt idx="6596">12000</cx:pt>
          <cx:pt idx="6597">14000</cx:pt>
          <cx:pt idx="6598">14000</cx:pt>
          <cx:pt idx="6599">14000</cx:pt>
          <cx:pt idx="6600">6000</cx:pt>
          <cx:pt idx="6601">17000</cx:pt>
          <cx:pt idx="6602">400</cx:pt>
          <cx:pt idx="6603">42000</cx:pt>
          <cx:pt idx="6604">54000</cx:pt>
          <cx:pt idx="6605">11000</cx:pt>
          <cx:pt idx="6606">37000</cx:pt>
          <cx:pt idx="6607">13000</cx:pt>
          <cx:pt idx="6608">6500</cx:pt>
          <cx:pt idx="6609">16000</cx:pt>
          <cx:pt idx="6610">19000</cx:pt>
          <cx:pt idx="6611">3300</cx:pt>
          <cx:pt idx="6612">35000</cx:pt>
          <cx:pt idx="6613">6300</cx:pt>
          <cx:pt idx="6614">12000</cx:pt>
          <cx:pt idx="6615">5000</cx:pt>
          <cx:pt idx="6616">43000</cx:pt>
          <cx:pt idx="6617">2900</cx:pt>
          <cx:pt idx="6618">4100</cx:pt>
          <cx:pt idx="6619">8500</cx:pt>
          <cx:pt idx="6620">7000</cx:pt>
          <cx:pt idx="6621">19000</cx:pt>
          <cx:pt idx="6622">16000</cx:pt>
          <cx:pt idx="6623">14000</cx:pt>
          <cx:pt idx="6624">801</cx:pt>
          <cx:pt idx="6625">5600</cx:pt>
          <cx:pt idx="6626">36000</cx:pt>
          <cx:pt idx="6627">3200</cx:pt>
          <cx:pt idx="6628">7000</cx:pt>
          <cx:pt idx="6629">2900</cx:pt>
          <cx:pt idx="6630">35000</cx:pt>
          <cx:pt idx="6631">21000</cx:pt>
          <cx:pt idx="6632">5800</cx:pt>
          <cx:pt idx="6633">4700</cx:pt>
          <cx:pt idx="6634">20000</cx:pt>
          <cx:pt idx="6635">3900</cx:pt>
          <cx:pt idx="6636">12000</cx:pt>
          <cx:pt idx="6637">7800</cx:pt>
          <cx:pt idx="6638">24000</cx:pt>
          <cx:pt idx="6639">12000</cx:pt>
          <cx:pt idx="6640">12000</cx:pt>
          <cx:pt idx="6641">4900</cx:pt>
          <cx:pt idx="6642">3300</cx:pt>
          <cx:pt idx="6643">5400</cx:pt>
          <cx:pt idx="6644">2400</cx:pt>
          <cx:pt idx="6645">27000</cx:pt>
          <cx:pt idx="6646">22000</cx:pt>
          <cx:pt idx="6647">1200</cx:pt>
          <cx:pt idx="6648">2500</cx:pt>
          <cx:pt idx="6649">14000</cx:pt>
          <cx:pt idx="6650">6800</cx:pt>
          <cx:pt idx="6651">1200</cx:pt>
          <cx:pt idx="6652">787</cx:pt>
          <cx:pt idx="6653">4900</cx:pt>
          <cx:pt idx="6654">5300</cx:pt>
          <cx:pt idx="6655">6500</cx:pt>
          <cx:pt idx="6656">69000</cx:pt>
          <cx:pt idx="6657">14000</cx:pt>
          <cx:pt idx="6658">3400</cx:pt>
          <cx:pt idx="6659">50000</cx:pt>
          <cx:pt idx="6660">8100</cx:pt>
          <cx:pt idx="6661">1700</cx:pt>
          <cx:pt idx="6662">18000</cx:pt>
          <cx:pt idx="6663">18000</cx:pt>
          <cx:pt idx="6664">36000</cx:pt>
          <cx:pt idx="6665">8100</cx:pt>
          <cx:pt idx="6666">5100</cx:pt>
          <cx:pt idx="6667">1600</cx:pt>
          <cx:pt idx="6668">61000</cx:pt>
          <cx:pt idx="6669">4100</cx:pt>
          <cx:pt idx="6670">10000</cx:pt>
          <cx:pt idx="6671">237</cx:pt>
          <cx:pt idx="6672">3400</cx:pt>
          <cx:pt idx="6673">18000</cx:pt>
          <cx:pt idx="6674">3500</cx:pt>
          <cx:pt idx="6675">3400</cx:pt>
          <cx:pt idx="6676">9100</cx:pt>
          <cx:pt idx="6677">15000</cx:pt>
          <cx:pt idx="6678">14000</cx:pt>
          <cx:pt idx="6679">3800</cx:pt>
          <cx:pt idx="6680">10000</cx:pt>
          <cx:pt idx="6681">26000</cx:pt>
          <cx:pt idx="6682">26000</cx:pt>
          <cx:pt idx="6683">3300</cx:pt>
          <cx:pt idx="6684">15000</cx:pt>
          <cx:pt idx="6685">19000</cx:pt>
          <cx:pt idx="6686">3700</cx:pt>
          <cx:pt idx="6687">3700</cx:pt>
          <cx:pt idx="6688">2100</cx:pt>
          <cx:pt idx="6689">11000</cx:pt>
          <cx:pt idx="6690">43000</cx:pt>
          <cx:pt idx="6691">6900</cx:pt>
          <cx:pt idx="6692">40000</cx:pt>
          <cx:pt idx="6693">40000</cx:pt>
          <cx:pt idx="6694">36000</cx:pt>
          <cx:pt idx="6695">1500</cx:pt>
          <cx:pt idx="6696">37000</cx:pt>
          <cx:pt idx="6697">22000</cx:pt>
          <cx:pt idx="6698">3300</cx:pt>
          <cx:pt idx="6699">2600</cx:pt>
          <cx:pt idx="6700">34000</cx:pt>
          <cx:pt idx="6701">2900</cx:pt>
          <cx:pt idx="6702">12000</cx:pt>
          <cx:pt idx="6703">3700</cx:pt>
          <cx:pt idx="6704">17000</cx:pt>
          <cx:pt idx="6705">23000</cx:pt>
          <cx:pt idx="6706">17000</cx:pt>
          <cx:pt idx="6707">5000</cx:pt>
          <cx:pt idx="6708">18000</cx:pt>
          <cx:pt idx="6709">33000</cx:pt>
          <cx:pt idx="6710">26000</cx:pt>
          <cx:pt idx="6711">32000</cx:pt>
          <cx:pt idx="6712">38000</cx:pt>
          <cx:pt idx="6713">21000</cx:pt>
          <cx:pt idx="6714">41000</cx:pt>
          <cx:pt idx="6715">1700</cx:pt>
          <cx:pt idx="6716">4300</cx:pt>
          <cx:pt idx="6717">9900</cx:pt>
          <cx:pt idx="6718">5900</cx:pt>
          <cx:pt idx="6719">2700</cx:pt>
          <cx:pt idx="6720">12000</cx:pt>
          <cx:pt idx="6721">16000</cx:pt>
          <cx:pt idx="6722">19000</cx:pt>
          <cx:pt idx="6723">2800</cx:pt>
          <cx:pt idx="6724">3600</cx:pt>
          <cx:pt idx="6725">37000</cx:pt>
          <cx:pt idx="6726">4300</cx:pt>
          <cx:pt idx="6727">1700</cx:pt>
          <cx:pt idx="6728">3100</cx:pt>
          <cx:pt idx="6729">30000</cx:pt>
          <cx:pt idx="6730">5200</cx:pt>
          <cx:pt idx="6731">2800</cx:pt>
          <cx:pt idx="6732">18000</cx:pt>
          <cx:pt idx="6733">3400</cx:pt>
          <cx:pt idx="6734">41000</cx:pt>
          <cx:pt idx="6735">13000</cx:pt>
          <cx:pt idx="6736">6700</cx:pt>
          <cx:pt idx="6737">9800</cx:pt>
          <cx:pt idx="6738">14000</cx:pt>
          <cx:pt idx="6739">26000</cx:pt>
          <cx:pt idx="6740">22000</cx:pt>
          <cx:pt idx="6741">8700</cx:pt>
          <cx:pt idx="6742">88000</cx:pt>
          <cx:pt idx="6743">18000</cx:pt>
          <cx:pt idx="6744">18000</cx:pt>
          <cx:pt idx="6745">1300</cx:pt>
          <cx:pt idx="6746">4500</cx:pt>
          <cx:pt idx="6747">7800</cx:pt>
          <cx:pt idx="6748">23000</cx:pt>
          <cx:pt idx="6749">23000</cx:pt>
          <cx:pt idx="6750">23000</cx:pt>
          <cx:pt idx="6751">50</cx:pt>
          <cx:pt idx="6752">70000</cx:pt>
          <cx:pt idx="6753">47000</cx:pt>
          <cx:pt idx="6754">42000</cx:pt>
          <cx:pt idx="6755">3700</cx:pt>
          <cx:pt idx="6756">39000</cx:pt>
          <cx:pt idx="6757">22000</cx:pt>
          <cx:pt idx="6758">22000</cx:pt>
          <cx:pt idx="6759">12000</cx:pt>
          <cx:pt idx="6760">14000</cx:pt>
          <cx:pt idx="6761">4300</cx:pt>
          <cx:pt idx="6762">4300</cx:pt>
          <cx:pt idx="6763">8500</cx:pt>
          <cx:pt idx="6764">6700</cx:pt>
          <cx:pt idx="6765">7500</cx:pt>
          <cx:pt idx="6766">88000</cx:pt>
          <cx:pt idx="6767">1100</cx:pt>
          <cx:pt idx="6768">8300</cx:pt>
          <cx:pt idx="6769">5700</cx:pt>
          <cx:pt idx="6770">643</cx:pt>
          <cx:pt idx="6771">44000</cx:pt>
          <cx:pt idx="6772">11000</cx:pt>
          <cx:pt idx="6773">28000</cx:pt>
          <cx:pt idx="6774">40000</cx:pt>
          <cx:pt idx="6775">9100</cx:pt>
          <cx:pt idx="6776">2100</cx:pt>
          <cx:pt idx="6777">32000</cx:pt>
          <cx:pt idx="6778">7800</cx:pt>
          <cx:pt idx="6779">2400</cx:pt>
          <cx:pt idx="6780">53000</cx:pt>
          <cx:pt idx="6781">6000</cx:pt>
          <cx:pt idx="6782">25000</cx:pt>
          <cx:pt idx="6783">3300</cx:pt>
          <cx:pt idx="6784">34000</cx:pt>
          <cx:pt idx="6785">3600</cx:pt>
          <cx:pt idx="6786">6200</cx:pt>
          <cx:pt idx="6787">68000</cx:pt>
          <cx:pt idx="6788">19000</cx:pt>
          <cx:pt idx="6789">3600</cx:pt>
          <cx:pt idx="6790">17000</cx:pt>
          <cx:pt idx="6791">31000</cx:pt>
          <cx:pt idx="6792">18000</cx:pt>
          <cx:pt idx="6793">6000</cx:pt>
          <cx:pt idx="6794">29000</cx:pt>
          <cx:pt idx="6795">77000</cx:pt>
          <cx:pt idx="6796">42000</cx:pt>
          <cx:pt idx="6797">14000</cx:pt>
          <cx:pt idx="6798">29000</cx:pt>
          <cx:pt idx="6799">5700</cx:pt>
          <cx:pt idx="6800">36000</cx:pt>
          <cx:pt idx="6801">8900</cx:pt>
          <cx:pt idx="6802">5100</cx:pt>
          <cx:pt idx="6803">19000</cx:pt>
          <cx:pt idx="6804">4300</cx:pt>
          <cx:pt idx="6805">62000</cx:pt>
          <cx:pt idx="6806">29000</cx:pt>
          <cx:pt idx="6807">7800</cx:pt>
          <cx:pt idx="6808">20000</cx:pt>
          <cx:pt idx="6809">986</cx:pt>
          <cx:pt idx="6810">18000</cx:pt>
          <cx:pt idx="6811">14000</cx:pt>
          <cx:pt idx="6812">9300</cx:pt>
          <cx:pt idx="6813">17000</cx:pt>
          <cx:pt idx="6814">1400</cx:pt>
          <cx:pt idx="6815">16000</cx:pt>
          <cx:pt idx="6816">4000</cx:pt>
          <cx:pt idx="6817">8300</cx:pt>
          <cx:pt idx="6818">9600</cx:pt>
          <cx:pt idx="6819">11000</cx:pt>
          <cx:pt idx="6820">20000</cx:pt>
          <cx:pt idx="6821">14000</cx:pt>
          <cx:pt idx="6822">17000</cx:pt>
          <cx:pt idx="6823">15000</cx:pt>
          <cx:pt idx="6824">13000</cx:pt>
          <cx:pt idx="6825">11000</cx:pt>
          <cx:pt idx="6826">11000</cx:pt>
          <cx:pt idx="6827">1600</cx:pt>
          <cx:pt idx="6828">28000</cx:pt>
          <cx:pt idx="6829">28000</cx:pt>
          <cx:pt idx="6830">11000</cx:pt>
          <cx:pt idx="6831">4900</cx:pt>
          <cx:pt idx="6832">8600</cx:pt>
          <cx:pt idx="6833">23000</cx:pt>
          <cx:pt idx="6834">24000</cx:pt>
          <cx:pt idx="6835">1600</cx:pt>
          <cx:pt idx="6836">8400</cx:pt>
          <cx:pt idx="6837">97</cx:pt>
          <cx:pt idx="6838">20000</cx:pt>
          <cx:pt idx="6839">44000</cx:pt>
          <cx:pt idx="6840">88000</cx:pt>
          <cx:pt idx="6841">4800</cx:pt>
          <cx:pt idx="6842">32000</cx:pt>
          <cx:pt idx="6843">25000</cx:pt>
          <cx:pt idx="6844">27000</cx:pt>
          <cx:pt idx="6845">7300</cx:pt>
          <cx:pt idx="6846">14000</cx:pt>
          <cx:pt idx="6847">15000</cx:pt>
          <cx:pt idx="6848">15000</cx:pt>
          <cx:pt idx="6849">16000</cx:pt>
          <cx:pt idx="6850">25000</cx:pt>
          <cx:pt idx="6851">14000</cx:pt>
          <cx:pt idx="6852">2900</cx:pt>
          <cx:pt idx="6853">18000</cx:pt>
          <cx:pt idx="6854">35000</cx:pt>
          <cx:pt idx="6855">25000</cx:pt>
          <cx:pt idx="6856">14000</cx:pt>
          <cx:pt idx="6857">6500</cx:pt>
          <cx:pt idx="6858">5500</cx:pt>
          <cx:pt idx="6859">28000</cx:pt>
          <cx:pt idx="6860">17000</cx:pt>
          <cx:pt idx="6861">7300</cx:pt>
          <cx:pt idx="6862">24000</cx:pt>
          <cx:pt idx="6863">2100</cx:pt>
          <cx:pt idx="6864">24000</cx:pt>
          <cx:pt idx="6865">2800</cx:pt>
          <cx:pt idx="6866">7200</cx:pt>
          <cx:pt idx="6867">8600</cx:pt>
          <cx:pt idx="6868">2300</cx:pt>
          <cx:pt idx="6869">12000</cx:pt>
          <cx:pt idx="6870">12000</cx:pt>
          <cx:pt idx="6871">12000</cx:pt>
          <cx:pt idx="6872">70000</cx:pt>
          <cx:pt idx="6873">34000</cx:pt>
          <cx:pt idx="6874">2600</cx:pt>
          <cx:pt idx="6875">35000</cx:pt>
          <cx:pt idx="6876">24000</cx:pt>
          <cx:pt idx="6877">7000</cx:pt>
          <cx:pt idx="6878">7000</cx:pt>
          <cx:pt idx="6879">3800</cx:pt>
          <cx:pt idx="6880">26000</cx:pt>
          <cx:pt idx="6881">5000</cx:pt>
          <cx:pt idx="6882">4700</cx:pt>
          <cx:pt idx="6883">5600</cx:pt>
          <cx:pt idx="6884">5300</cx:pt>
          <cx:pt idx="6885">2200</cx:pt>
          <cx:pt idx="6886">26000</cx:pt>
          <cx:pt idx="6887">5600</cx:pt>
          <cx:pt idx="6888">26000</cx:pt>
          <cx:pt idx="6889">8600</cx:pt>
          <cx:pt idx="6890">21000</cx:pt>
          <cx:pt idx="6891">4800</cx:pt>
          <cx:pt idx="6892">15000</cx:pt>
          <cx:pt idx="6893">20000</cx:pt>
          <cx:pt idx="6894">20000</cx:pt>
          <cx:pt idx="6895">5500</cx:pt>
          <cx:pt idx="6896">5700</cx:pt>
          <cx:pt idx="6897">11000</cx:pt>
          <cx:pt idx="6898">4700</cx:pt>
          <cx:pt idx="6899">4100</cx:pt>
          <cx:pt idx="6900">6900</cx:pt>
          <cx:pt idx="6901">12000</cx:pt>
          <cx:pt idx="6902">12000</cx:pt>
          <cx:pt idx="6903">5900</cx:pt>
          <cx:pt idx="6904">2200</cx:pt>
          <cx:pt idx="6905">7100</cx:pt>
          <cx:pt idx="6906">7900</cx:pt>
          <cx:pt idx="6907">25000</cx:pt>
          <cx:pt idx="6908">26000</cx:pt>
          <cx:pt idx="6909">4900</cx:pt>
          <cx:pt idx="6910">25000</cx:pt>
          <cx:pt idx="6911">8300</cx:pt>
          <cx:pt idx="6912">6000</cx:pt>
          <cx:pt idx="6913">3000</cx:pt>
          <cx:pt idx="6914">19000</cx:pt>
          <cx:pt idx="6915">4100</cx:pt>
          <cx:pt idx="6916">6000</cx:pt>
          <cx:pt idx="6917">4600</cx:pt>
          <cx:pt idx="6918">26000</cx:pt>
          <cx:pt idx="6919">4400</cx:pt>
          <cx:pt idx="6920">10000</cx:pt>
          <cx:pt idx="6921">5000</cx:pt>
          <cx:pt idx="6922">16000</cx:pt>
          <cx:pt idx="6923">22000</cx:pt>
          <cx:pt idx="6924">8100</cx:pt>
          <cx:pt idx="6925">4800</cx:pt>
          <cx:pt idx="6926">6100</cx:pt>
          <cx:pt idx="6927">4300</cx:pt>
          <cx:pt idx="6928">6200</cx:pt>
          <cx:pt idx="6929">3500</cx:pt>
          <cx:pt idx="6930">2400</cx:pt>
          <cx:pt idx="6931">38000</cx:pt>
          <cx:pt idx="6932">9500</cx:pt>
          <cx:pt idx="6933">516</cx:pt>
          <cx:pt idx="6934">837</cx:pt>
          <cx:pt idx="6935">2000</cx:pt>
          <cx:pt idx="6936">17000</cx:pt>
          <cx:pt idx="6937">6800</cx:pt>
          <cx:pt idx="6938">1100</cx:pt>
          <cx:pt idx="6939">780</cx:pt>
          <cx:pt idx="6940">3700</cx:pt>
          <cx:pt idx="6941">961</cx:pt>
          <cx:pt idx="6942">2600</cx:pt>
          <cx:pt idx="6943">4800</cx:pt>
          <cx:pt idx="6944">7800</cx:pt>
          <cx:pt idx="6945">22000</cx:pt>
          <cx:pt idx="6946">22000</cx:pt>
          <cx:pt idx="6947">1500</cx:pt>
          <cx:pt idx="6948">9600</cx:pt>
          <cx:pt idx="6949">9600</cx:pt>
          <cx:pt idx="6950">2400</cx:pt>
          <cx:pt idx="6951">2400</cx:pt>
          <cx:pt idx="6952">55000</cx:pt>
          <cx:pt idx="6953">269</cx:pt>
          <cx:pt idx="6954">3700</cx:pt>
          <cx:pt idx="6955">21000</cx:pt>
          <cx:pt idx="6956">96000</cx:pt>
          <cx:pt idx="6957">1100</cx:pt>
          <cx:pt idx="6958">20</cx:pt>
          <cx:pt idx="6959">12000</cx:pt>
          <cx:pt idx="6960">12000</cx:pt>
          <cx:pt idx="6961">498</cx:pt>
          <cx:pt idx="6962">13000</cx:pt>
          <cx:pt idx="6963">4200</cx:pt>
          <cx:pt idx="6964">11000</cx:pt>
          <cx:pt idx="6965">600</cx:pt>
          <cx:pt idx="6966">18000</cx:pt>
          <cx:pt idx="6967">3000</cx:pt>
          <cx:pt idx="6968">14000</cx:pt>
          <cx:pt idx="6969">72000</cx:pt>
          <cx:pt idx="6970">72000</cx:pt>
          <cx:pt idx="6971">54000</cx:pt>
          <cx:pt idx="6972">12000</cx:pt>
          <cx:pt idx="6973">37000</cx:pt>
          <cx:pt idx="6974">6500</cx:pt>
          <cx:pt idx="6975">6600</cx:pt>
          <cx:pt idx="6976">50000</cx:pt>
          <cx:pt idx="6977">4300</cx:pt>
          <cx:pt idx="6978">7600</cx:pt>
          <cx:pt idx="6979">5500</cx:pt>
          <cx:pt idx="6980">94000</cx:pt>
          <cx:pt idx="6981">35000</cx:pt>
          <cx:pt idx="6982">55000</cx:pt>
          <cx:pt idx="6983">11000</cx:pt>
          <cx:pt idx="6984">12000</cx:pt>
          <cx:pt idx="6985">21000</cx:pt>
          <cx:pt idx="6986">27000</cx:pt>
          <cx:pt idx="6987">5300</cx:pt>
          <cx:pt idx="6988">30000</cx:pt>
          <cx:pt idx="6989">10000</cx:pt>
          <cx:pt idx="6990">11000</cx:pt>
          <cx:pt idx="6991">9800</cx:pt>
          <cx:pt idx="6992">68000</cx:pt>
          <cx:pt idx="6993">3800</cx:pt>
          <cx:pt idx="6994">33000</cx:pt>
          <cx:pt idx="6995">24000</cx:pt>
          <cx:pt idx="6996">35000</cx:pt>
          <cx:pt idx="6997">20000</cx:pt>
          <cx:pt idx="6998">3400</cx:pt>
          <cx:pt idx="6999">2500</cx:pt>
          <cx:pt idx="7000">32000</cx:pt>
          <cx:pt idx="7001">5800</cx:pt>
          <cx:pt idx="7002">18000</cx:pt>
          <cx:pt idx="7003">20000</cx:pt>
          <cx:pt idx="7004">32000</cx:pt>
          <cx:pt idx="7005">6900</cx:pt>
          <cx:pt idx="7006">12000</cx:pt>
          <cx:pt idx="7007">17000</cx:pt>
          <cx:pt idx="7008">592</cx:pt>
          <cx:pt idx="7009">50000</cx:pt>
          <cx:pt idx="7010">19000</cx:pt>
          <cx:pt idx="7011">55000</cx:pt>
          <cx:pt idx="7012">1000</cx:pt>
          <cx:pt idx="7013">2000</cx:pt>
          <cx:pt idx="7014">7500</cx:pt>
          <cx:pt idx="7015">16000</cx:pt>
          <cx:pt idx="7016">10000</cx:pt>
          <cx:pt idx="7017">10000</cx:pt>
          <cx:pt idx="7018">1100</cx:pt>
          <cx:pt idx="7019">81000</cx:pt>
          <cx:pt idx="7020">15000</cx:pt>
          <cx:pt idx="7021">13000</cx:pt>
          <cx:pt idx="7022">20000</cx:pt>
          <cx:pt idx="7023">7100</cx:pt>
          <cx:pt idx="7024">4500</cx:pt>
          <cx:pt idx="7025">1300</cx:pt>
          <cx:pt idx="7026">10000</cx:pt>
          <cx:pt idx="7027">29000</cx:pt>
          <cx:pt idx="7028">749</cx:pt>
          <cx:pt idx="7029">20000</cx:pt>
          <cx:pt idx="7030">8100</cx:pt>
          <cx:pt idx="7031">3800</cx:pt>
          <cx:pt idx="7032">1600</cx:pt>
          <cx:pt idx="7033">6100</cx:pt>
          <cx:pt idx="7034">4900</cx:pt>
          <cx:pt idx="7035">4900</cx:pt>
          <cx:pt idx="7036">20000</cx:pt>
          <cx:pt idx="7037">15000</cx:pt>
          <cx:pt idx="7038">9300</cx:pt>
          <cx:pt idx="7039">12000</cx:pt>
          <cx:pt idx="7040">3900</cx:pt>
          <cx:pt idx="7041">61000</cx:pt>
          <cx:pt idx="7042">5800</cx:pt>
          <cx:pt idx="7043">5000</cx:pt>
          <cx:pt idx="7044">4400</cx:pt>
          <cx:pt idx="7045">4400</cx:pt>
          <cx:pt idx="7046">642</cx:pt>
          <cx:pt idx="7047">9400</cx:pt>
          <cx:pt idx="7048">3300</cx:pt>
          <cx:pt idx="7049">3300</cx:pt>
          <cx:pt idx="7050">6400</cx:pt>
          <cx:pt idx="7051">4000</cx:pt>
          <cx:pt idx="7052">46000</cx:pt>
          <cx:pt idx="7053">12000</cx:pt>
          <cx:pt idx="7054">30000</cx:pt>
          <cx:pt idx="7055">30000</cx:pt>
          <cx:pt idx="7056">1400</cx:pt>
          <cx:pt idx="7057">15000</cx:pt>
          <cx:pt idx="7058">1800</cx:pt>
          <cx:pt idx="7059">19000</cx:pt>
          <cx:pt idx="7060">12000</cx:pt>
          <cx:pt idx="7061">21000</cx:pt>
          <cx:pt idx="7062">25000</cx:pt>
          <cx:pt idx="7063">3400</cx:pt>
          <cx:pt idx="7064">8700</cx:pt>
          <cx:pt idx="7065">19000</cx:pt>
          <cx:pt idx="7066">9800</cx:pt>
          <cx:pt idx="7067">18000</cx:pt>
          <cx:pt idx="7068">18000</cx:pt>
          <cx:pt idx="7069">15000</cx:pt>
          <cx:pt idx="7070">17000</cx:pt>
          <cx:pt idx="7071">9300</cx:pt>
          <cx:pt idx="7072">11000</cx:pt>
          <cx:pt idx="7073">2000</cx:pt>
          <cx:pt idx="7074">2200</cx:pt>
          <cx:pt idx="7075">4400</cx:pt>
          <cx:pt idx="7076">5400</cx:pt>
          <cx:pt idx="7077">12000</cx:pt>
          <cx:pt idx="7078">1400</cx:pt>
          <cx:pt idx="7079">17000</cx:pt>
          <cx:pt idx="7080">881</cx:pt>
          <cx:pt idx="7081">3300</cx:pt>
          <cx:pt idx="7082">17000</cx:pt>
          <cx:pt idx="7083">13000</cx:pt>
          <cx:pt idx="7084">7300</cx:pt>
          <cx:pt idx="7085">23000</cx:pt>
          <cx:pt idx="7086">12000</cx:pt>
          <cx:pt idx="7087">72</cx:pt>
          <cx:pt idx="7088">72</cx:pt>
          <cx:pt idx="7089">2200</cx:pt>
          <cx:pt idx="7090">2200</cx:pt>
          <cx:pt idx="7091">3500</cx:pt>
          <cx:pt idx="7092">18000</cx:pt>
          <cx:pt idx="7093">8600</cx:pt>
          <cx:pt idx="7094">4800</cx:pt>
          <cx:pt idx="7095">7300</cx:pt>
          <cx:pt idx="7096">13000</cx:pt>
          <cx:pt idx="7097">5300</cx:pt>
          <cx:pt idx="7098">6200</cx:pt>
          <cx:pt idx="7099">656</cx:pt>
          <cx:pt idx="7100">5000</cx:pt>
          <cx:pt idx="7101">601</cx:pt>
          <cx:pt idx="7102">8300</cx:pt>
          <cx:pt idx="7103">8300</cx:pt>
          <cx:pt idx="7104">73000</cx:pt>
          <cx:pt idx="7105">7400</cx:pt>
          <cx:pt idx="7106">26000</cx:pt>
          <cx:pt idx="7107">14000</cx:pt>
          <cx:pt idx="7108">7300</cx:pt>
          <cx:pt idx="7109">3100</cx:pt>
          <cx:pt idx="7110">11000</cx:pt>
          <cx:pt idx="7111">11000</cx:pt>
          <cx:pt idx="7112">12000</cx:pt>
          <cx:pt idx="7113">13000</cx:pt>
          <cx:pt idx="7114">33000</cx:pt>
          <cx:pt idx="7115">33000</cx:pt>
          <cx:pt idx="7116">49000</cx:pt>
          <cx:pt idx="7117">31000</cx:pt>
          <cx:pt idx="7118">34000</cx:pt>
          <cx:pt idx="7119">44000</cx:pt>
          <cx:pt idx="7120">11000</cx:pt>
          <cx:pt idx="7121">55000</cx:pt>
          <cx:pt idx="7122">55000</cx:pt>
          <cx:pt idx="7123">25000</cx:pt>
          <cx:pt idx="7124">56000</cx:pt>
          <cx:pt idx="7125">20000</cx:pt>
          <cx:pt idx="7126">2300</cx:pt>
          <cx:pt idx="7127">221</cx:pt>
          <cx:pt idx="7128">1500</cx:pt>
          <cx:pt idx="7129">31000</cx:pt>
          <cx:pt idx="7130">7500</cx:pt>
          <cx:pt idx="7131">228</cx:pt>
          <cx:pt idx="7132">2600</cx:pt>
          <cx:pt idx="7133">2300</cx:pt>
          <cx:pt idx="7134">2800</cx:pt>
          <cx:pt idx="7135">16000</cx:pt>
          <cx:pt idx="7136">2200</cx:pt>
          <cx:pt idx="7137">4500</cx:pt>
          <cx:pt idx="7138">33000</cx:pt>
          <cx:pt idx="7139">72000</cx:pt>
          <cx:pt idx="7140">3300</cx:pt>
          <cx:pt idx="7141">6600</cx:pt>
          <cx:pt idx="7142">5200</cx:pt>
          <cx:pt idx="7143">8000</cx:pt>
          <cx:pt idx="7144">108</cx:pt>
          <cx:pt idx="7145">3500</cx:pt>
          <cx:pt idx="7146">11000</cx:pt>
          <cx:pt idx="7147">10000</cx:pt>
          <cx:pt idx="7148">9400</cx:pt>
          <cx:pt idx="7149">10000</cx:pt>
          <cx:pt idx="7150">10000</cx:pt>
          <cx:pt idx="7151">940</cx:pt>
          <cx:pt idx="7152">8700</cx:pt>
          <cx:pt idx="7153">6300</cx:pt>
          <cx:pt idx="7154">4100</cx:pt>
          <cx:pt idx="7155">37000</cx:pt>
          <cx:pt idx="7156">3200</cx:pt>
          <cx:pt idx="7157">11000</cx:pt>
          <cx:pt idx="7158">2600</cx:pt>
          <cx:pt idx="7159">3000</cx:pt>
          <cx:pt idx="7160">14000</cx:pt>
          <cx:pt idx="7161">47000</cx:pt>
          <cx:pt idx="7162">2500</cx:pt>
          <cx:pt idx="7163">2300</cx:pt>
          <cx:pt idx="7164">49000</cx:pt>
          <cx:pt idx="7165">44000</cx:pt>
          <cx:pt idx="7166">3000</cx:pt>
          <cx:pt idx="7167">2300</cx:pt>
          <cx:pt idx="7168">15000</cx:pt>
          <cx:pt idx="7169">10000</cx:pt>
          <cx:pt idx="7170">7600</cx:pt>
          <cx:pt idx="7171">59000</cx:pt>
          <cx:pt idx="7172">36000</cx:pt>
          <cx:pt idx="7173">32000</cx:pt>
          <cx:pt idx="7174">9500</cx:pt>
          <cx:pt idx="7175">5800</cx:pt>
          <cx:pt idx="7176">35000</cx:pt>
          <cx:pt idx="7177">63000</cx:pt>
          <cx:pt idx="7178">9700</cx:pt>
          <cx:pt idx="7179">91000</cx:pt>
          <cx:pt idx="7180">63000</cx:pt>
          <cx:pt idx="7181">63000</cx:pt>
          <cx:pt idx="7182">3100</cx:pt>
          <cx:pt idx="7183">88000</cx:pt>
          <cx:pt idx="7184">12000</cx:pt>
          <cx:pt idx="7185">4100</cx:pt>
          <cx:pt idx="7186">4100</cx:pt>
          <cx:pt idx="7187">23000</cx:pt>
          <cx:pt idx="7188">7200</cx:pt>
          <cx:pt idx="7189">6400</cx:pt>
          <cx:pt idx="7190">3400</cx:pt>
          <cx:pt idx="7191">6100</cx:pt>
          <cx:pt idx="7192">22000</cx:pt>
          <cx:pt idx="7193">6900</cx:pt>
          <cx:pt idx="7194">91000</cx:pt>
          <cx:pt idx="7195">72000</cx:pt>
          <cx:pt idx="7196">10000</cx:pt>
          <cx:pt idx="7197">2200</cx:pt>
          <cx:pt idx="7198">8500</cx:pt>
          <cx:pt idx="7199">12000</cx:pt>
          <cx:pt idx="7200">21000</cx:pt>
          <cx:pt idx="7201">11000</cx:pt>
          <cx:pt idx="7202">2300</cx:pt>
          <cx:pt idx="7203">16000</cx:pt>
          <cx:pt idx="7204">32000</cx:pt>
          <cx:pt idx="7205">17000</cx:pt>
          <cx:pt idx="7206">1300</cx:pt>
          <cx:pt idx="7207">18000</cx:pt>
          <cx:pt idx="7208">10000</cx:pt>
          <cx:pt idx="7209">1200</cx:pt>
          <cx:pt idx="7210">8700</cx:pt>
          <cx:pt idx="7211">42000</cx:pt>
          <cx:pt idx="7212">42000</cx:pt>
          <cx:pt idx="7213">5300</cx:pt>
          <cx:pt idx="7214">5300</cx:pt>
          <cx:pt idx="7215">5300</cx:pt>
          <cx:pt idx="7216">5800</cx:pt>
          <cx:pt idx="7217">96000</cx:pt>
          <cx:pt idx="7218">96000</cx:pt>
          <cx:pt idx="7219">10000</cx:pt>
          <cx:pt idx="7220">80000</cx:pt>
          <cx:pt idx="7221">6100</cx:pt>
          <cx:pt idx="7222">1500</cx:pt>
          <cx:pt idx="7223">31000</cx:pt>
          <cx:pt idx="7224">26000</cx:pt>
          <cx:pt idx="7225">2900</cx:pt>
          <cx:pt idx="7226">2900</cx:pt>
          <cx:pt idx="7227">36000</cx:pt>
          <cx:pt idx="7228">14000</cx:pt>
          <cx:pt idx="7229">176</cx:pt>
          <cx:pt idx="7230">44000</cx:pt>
          <cx:pt idx="7231">82000</cx:pt>
          <cx:pt idx="7232">3300</cx:pt>
          <cx:pt idx="7233">18000</cx:pt>
          <cx:pt idx="7234">8300</cx:pt>
          <cx:pt idx="7235">33</cx:pt>
          <cx:pt idx="7236">14000</cx:pt>
          <cx:pt idx="7237">8300</cx:pt>
          <cx:pt idx="7238">9900</cx:pt>
          <cx:pt idx="7239">8000</cx:pt>
          <cx:pt idx="7240">1500</cx:pt>
          <cx:pt idx="7241">3600</cx:pt>
          <cx:pt idx="7242">15000</cx:pt>
          <cx:pt idx="7243">6700</cx:pt>
          <cx:pt idx="7244">663</cx:pt>
          <cx:pt idx="7245">1400</cx:pt>
          <cx:pt idx="7246">20000</cx:pt>
          <cx:pt idx="7247">6000</cx:pt>
          <cx:pt idx="7248">14000</cx:pt>
          <cx:pt idx="7249">1500</cx:pt>
          <cx:pt idx="7250">2300</cx:pt>
          <cx:pt idx="7251">27000</cx:pt>
          <cx:pt idx="7252">76000</cx:pt>
          <cx:pt idx="7253">15000</cx:pt>
          <cx:pt idx="7254">32000</cx:pt>
          <cx:pt idx="7255">6300</cx:pt>
          <cx:pt idx="7256">24000</cx:pt>
          <cx:pt idx="7257">1400</cx:pt>
          <cx:pt idx="7258">36000</cx:pt>
          <cx:pt idx="7259">15000</cx:pt>
          <cx:pt idx="7260">3000</cx:pt>
          <cx:pt idx="7261">14000</cx:pt>
          <cx:pt idx="7262">10000</cx:pt>
          <cx:pt idx="7263">5200</cx:pt>
          <cx:pt idx="7264">2900</cx:pt>
          <cx:pt idx="7265">3300</cx:pt>
          <cx:pt idx="7266">5700</cx:pt>
          <cx:pt idx="7267">36000</cx:pt>
          <cx:pt idx="7268">5700</cx:pt>
          <cx:pt idx="7269">2900</cx:pt>
          <cx:pt idx="7270">3300</cx:pt>
          <cx:pt idx="7271">4500</cx:pt>
          <cx:pt idx="7272">4500</cx:pt>
          <cx:pt idx="7273">1600</cx:pt>
          <cx:pt idx="7274">2800</cx:pt>
          <cx:pt idx="7275">2800</cx:pt>
          <cx:pt idx="7276">1100</cx:pt>
          <cx:pt idx="7277">4100</cx:pt>
          <cx:pt idx="7278">1100</cx:pt>
          <cx:pt idx="7279">6800</cx:pt>
          <cx:pt idx="7280">28000</cx:pt>
          <cx:pt idx="7281">32000</cx:pt>
          <cx:pt idx="7282">12000</cx:pt>
          <cx:pt idx="7283">22000</cx:pt>
          <cx:pt idx="7284">1400</cx:pt>
          <cx:pt idx="7285">1200</cx:pt>
          <cx:pt idx="7286">20000</cx:pt>
          <cx:pt idx="7287">7600</cx:pt>
          <cx:pt idx="7288">2900</cx:pt>
          <cx:pt idx="7289">2900</cx:pt>
          <cx:pt idx="7290">2500</cx:pt>
          <cx:pt idx="7291">11000</cx:pt>
          <cx:pt idx="7292">34000</cx:pt>
          <cx:pt idx="7293">21000</cx:pt>
          <cx:pt idx="7294">4500</cx:pt>
          <cx:pt idx="7295">22000</cx:pt>
          <cx:pt idx="7296">34</cx:pt>
          <cx:pt idx="7297">14000</cx:pt>
          <cx:pt idx="7298">12000</cx:pt>
          <cx:pt idx="7299">12000</cx:pt>
          <cx:pt idx="7300">1300</cx:pt>
          <cx:pt idx="7301">3100</cx:pt>
          <cx:pt idx="7302">11000</cx:pt>
          <cx:pt idx="7303">5900</cx:pt>
          <cx:pt idx="7304">3000</cx:pt>
          <cx:pt idx="7305">12000</cx:pt>
          <cx:pt idx="7306">1100</cx:pt>
          <cx:pt idx="7307">26000</cx:pt>
          <cx:pt idx="7308">4500</cx:pt>
          <cx:pt idx="7309">5900</cx:pt>
          <cx:pt idx="7310">5700</cx:pt>
          <cx:pt idx="7311">5700</cx:pt>
          <cx:pt idx="7312">37000</cx:pt>
          <cx:pt idx="7313">37000</cx:pt>
          <cx:pt idx="7314">77000</cx:pt>
          <cx:pt idx="7315">43000</cx:pt>
          <cx:pt idx="7316">20000</cx:pt>
          <cx:pt idx="7317">8000</cx:pt>
          <cx:pt idx="7318">17000</cx:pt>
          <cx:pt idx="7319">10000</cx:pt>
          <cx:pt idx="7320">34000</cx:pt>
          <cx:pt idx="7321">81000</cx:pt>
          <cx:pt idx="7322">81000</cx:pt>
          <cx:pt idx="7323">35000</cx:pt>
          <cx:pt idx="7324">100000</cx:pt>
          <cx:pt idx="7325">48000</cx:pt>
          <cx:pt idx="7326">59000</cx:pt>
          <cx:pt idx="7327">14000</cx:pt>
          <cx:pt idx="7328">10000</cx:pt>
          <cx:pt idx="7329">16000</cx:pt>
          <cx:pt idx="7330">24000</cx:pt>
          <cx:pt idx="7331">2300</cx:pt>
          <cx:pt idx="7332">4100</cx:pt>
          <cx:pt idx="7333">28000</cx:pt>
          <cx:pt idx="7334">27000</cx:pt>
          <cx:pt idx="7335">27000</cx:pt>
          <cx:pt idx="7336">6700</cx:pt>
          <cx:pt idx="7337">23000</cx:pt>
          <cx:pt idx="7338">4900</cx:pt>
          <cx:pt idx="7339">85000</cx:pt>
          <cx:pt idx="7340">41000</cx:pt>
          <cx:pt idx="7341">14000</cx:pt>
          <cx:pt idx="7342">94000</cx:pt>
          <cx:pt idx="7343">45000</cx:pt>
          <cx:pt idx="7344">942</cx:pt>
          <cx:pt idx="7345">26000</cx:pt>
          <cx:pt idx="7346">5900</cx:pt>
          <cx:pt idx="7347">36000</cx:pt>
          <cx:pt idx="7348">52000</cx:pt>
          <cx:pt idx="7349">63000</cx:pt>
          <cx:pt idx="7350">26000</cx:pt>
          <cx:pt idx="7351">26000</cx:pt>
          <cx:pt idx="7352">53000</cx:pt>
          <cx:pt idx="7353">4000</cx:pt>
          <cx:pt idx="7354">51000</cx:pt>
          <cx:pt idx="7355">39000</cx:pt>
          <cx:pt idx="7356">5000</cx:pt>
          <cx:pt idx="7357">5700</cx:pt>
          <cx:pt idx="7358">87000</cx:pt>
          <cx:pt idx="7359">7100</cx:pt>
          <cx:pt idx="7360">61000</cx:pt>
          <cx:pt idx="7361">61000</cx:pt>
          <cx:pt idx="7362">30000</cx:pt>
          <cx:pt idx="7363">52000</cx:pt>
          <cx:pt idx="7364">44000</cx:pt>
          <cx:pt idx="7365">4600</cx:pt>
          <cx:pt idx="7366">90000</cx:pt>
          <cx:pt idx="7367">90000</cx:pt>
          <cx:pt idx="7368">91000</cx:pt>
          <cx:pt idx="7369">30000</cx:pt>
          <cx:pt idx="7370">20000</cx:pt>
          <cx:pt idx="7371">28000</cx:pt>
          <cx:pt idx="7372">16000</cx:pt>
          <cx:pt idx="7373">16000</cx:pt>
          <cx:pt idx="7374">7900</cx:pt>
          <cx:pt idx="7375">57000</cx:pt>
          <cx:pt idx="7376">16000</cx:pt>
          <cx:pt idx="7377">25000</cx:pt>
          <cx:pt idx="7378">34000</cx:pt>
          <cx:pt idx="7379">29000</cx:pt>
          <cx:pt idx="7380">87000</cx:pt>
          <cx:pt idx="7381">38000</cx:pt>
          <cx:pt idx="7382">18000</cx:pt>
          <cx:pt idx="7383">19000</cx:pt>
          <cx:pt idx="7384">70000</cx:pt>
          <cx:pt idx="7385">3300</cx:pt>
          <cx:pt idx="7386">14000</cx:pt>
          <cx:pt idx="7387">66000</cx:pt>
          <cx:pt idx="7388">4300</cx:pt>
          <cx:pt idx="7389">48000</cx:pt>
          <cx:pt idx="7390">31000</cx:pt>
          <cx:pt idx="7391">3300</cx:pt>
          <cx:pt idx="7392">25000</cx:pt>
          <cx:pt idx="7393">11000</cx:pt>
          <cx:pt idx="7394">17000</cx:pt>
          <cx:pt idx="7395">16000</cx:pt>
          <cx:pt idx="7396">3500</cx:pt>
          <cx:pt idx="7397">33000</cx:pt>
          <cx:pt idx="7398">6400</cx:pt>
          <cx:pt idx="7399">3900</cx:pt>
          <cx:pt idx="7400">1500</cx:pt>
          <cx:pt idx="7401">6600</cx:pt>
          <cx:pt idx="7402">23000</cx:pt>
          <cx:pt idx="7403">2400</cx:pt>
          <cx:pt idx="7404">35000</cx:pt>
          <cx:pt idx="7405">1100</cx:pt>
          <cx:pt idx="7406">11000</cx:pt>
          <cx:pt idx="7407">13000</cx:pt>
          <cx:pt idx="7408">34000</cx:pt>
          <cx:pt idx="7409">7100</cx:pt>
          <cx:pt idx="7410">4200</cx:pt>
          <cx:pt idx="7411">17000</cx:pt>
          <cx:pt idx="7412">3000</cx:pt>
          <cx:pt idx="7413">5300</cx:pt>
          <cx:pt idx="7414">30000</cx:pt>
          <cx:pt idx="7415">3300</cx:pt>
          <cx:pt idx="7416">2500</cx:pt>
          <cx:pt idx="7417">2000</cx:pt>
          <cx:pt idx="7418">2000</cx:pt>
          <cx:pt idx="7419">6300</cx:pt>
          <cx:pt idx="7420">6300</cx:pt>
          <cx:pt idx="7421">2300</cx:pt>
          <cx:pt idx="7422">7200</cx:pt>
          <cx:pt idx="7423">7200</cx:pt>
          <cx:pt idx="7424">2200</cx:pt>
          <cx:pt idx="7425">6200</cx:pt>
          <cx:pt idx="7426">1700</cx:pt>
          <cx:pt idx="7427">10000</cx:pt>
          <cx:pt idx="7428">3200</cx:pt>
          <cx:pt idx="7429">30000</cx:pt>
          <cx:pt idx="7430">11000</cx:pt>
          <cx:pt idx="7431">2400</cx:pt>
          <cx:pt idx="7432">1700</cx:pt>
          <cx:pt idx="7433">3300</cx:pt>
          <cx:pt idx="7434">13000</cx:pt>
          <cx:pt idx="7435">3200</cx:pt>
          <cx:pt idx="7436">7900</cx:pt>
          <cx:pt idx="7437">5200</cx:pt>
          <cx:pt idx="7438">22000</cx:pt>
          <cx:pt idx="7439">1600</cx:pt>
          <cx:pt idx="7440">9400</cx:pt>
          <cx:pt idx="7441">1100</cx:pt>
          <cx:pt idx="7442">3300</cx:pt>
          <cx:pt idx="7443">5500</cx:pt>
          <cx:pt idx="7444">4200</cx:pt>
          <cx:pt idx="7445">10000</cx:pt>
          <cx:pt idx="7446">5000</cx:pt>
          <cx:pt idx="7447">2900</cx:pt>
          <cx:pt idx="7448">30000</cx:pt>
          <cx:pt idx="7449">5400</cx:pt>
          <cx:pt idx="7450">3700</cx:pt>
          <cx:pt idx="7451">2900</cx:pt>
          <cx:pt idx="7452">3000</cx:pt>
          <cx:pt idx="7453">4200</cx:pt>
          <cx:pt idx="7454">11000</cx:pt>
          <cx:pt idx="7455">3000</cx:pt>
          <cx:pt idx="7456">6300</cx:pt>
          <cx:pt idx="7457">20000</cx:pt>
          <cx:pt idx="7458">97000</cx:pt>
          <cx:pt idx="7459">259</cx:pt>
          <cx:pt idx="7460">4900</cx:pt>
          <cx:pt idx="7461">11000</cx:pt>
          <cx:pt idx="7462">36000</cx:pt>
          <cx:pt idx="7463">164</cx:pt>
          <cx:pt idx="7464">3000</cx:pt>
          <cx:pt idx="7465">16000</cx:pt>
          <cx:pt idx="7466">458</cx:pt>
          <cx:pt idx="7467">245</cx:pt>
          <cx:pt idx="7468">5200</cx:pt>
          <cx:pt idx="7469">5700</cx:pt>
          <cx:pt idx="7470">3300</cx:pt>
          <cx:pt idx="7471">27000</cx:pt>
          <cx:pt idx="7472">10000</cx:pt>
          <cx:pt idx="7473">7800</cx:pt>
          <cx:pt idx="7474">8500</cx:pt>
          <cx:pt idx="7475">5900</cx:pt>
          <cx:pt idx="7476">629</cx:pt>
          <cx:pt idx="7477">1700</cx:pt>
          <cx:pt idx="7478">92000</cx:pt>
          <cx:pt idx="7479">21000</cx:pt>
          <cx:pt idx="7480">1200</cx:pt>
          <cx:pt idx="7481">33000</cx:pt>
          <cx:pt idx="7482">35000</cx:pt>
          <cx:pt idx="7483">35000</cx:pt>
          <cx:pt idx="7484">2400</cx:pt>
          <cx:pt idx="7485">11000</cx:pt>
          <cx:pt idx="7486">23000</cx:pt>
          <cx:pt idx="7487">4000</cx:pt>
          <cx:pt idx="7488">4000</cx:pt>
          <cx:pt idx="7489">17000</cx:pt>
          <cx:pt idx="7490">4100</cx:pt>
          <cx:pt idx="7491">28</cx:pt>
          <cx:pt idx="7492">1800</cx:pt>
          <cx:pt idx="7493">3400</cx:pt>
          <cx:pt idx="7494">32000</cx:pt>
          <cx:pt idx="7495">288</cx:pt>
          <cx:pt idx="7496">4200</cx:pt>
          <cx:pt idx="7497">17000</cx:pt>
          <cx:pt idx="7498">18000</cx:pt>
          <cx:pt idx="7499">37000</cx:pt>
          <cx:pt idx="7500">15000</cx:pt>
          <cx:pt idx="7501">3800</cx:pt>
          <cx:pt idx="7502">21000</cx:pt>
          <cx:pt idx="7503">4200</cx:pt>
          <cx:pt idx="7504">28000</cx:pt>
          <cx:pt idx="7505">2300</cx:pt>
          <cx:pt idx="7506">775</cx:pt>
          <cx:pt idx="7507">10000</cx:pt>
          <cx:pt idx="7508">5900</cx:pt>
          <cx:pt idx="7509">33000</cx:pt>
          <cx:pt idx="7510">7500</cx:pt>
          <cx:pt idx="7511">19000</cx:pt>
          <cx:pt idx="7512">3800</cx:pt>
          <cx:pt idx="7513">4000</cx:pt>
          <cx:pt idx="7514">4000</cx:pt>
          <cx:pt idx="7515">62000</cx:pt>
          <cx:pt idx="7516">62000</cx:pt>
          <cx:pt idx="7517">7600</cx:pt>
          <cx:pt idx="7518">27000</cx:pt>
          <cx:pt idx="7519">2100</cx:pt>
          <cx:pt idx="7520">15000</cx:pt>
          <cx:pt idx="7521">3400</cx:pt>
          <cx:pt idx="7522">30000</cx:pt>
          <cx:pt idx="7523">18000</cx:pt>
          <cx:pt idx="7524">5300</cx:pt>
          <cx:pt idx="7525">31000</cx:pt>
          <cx:pt idx="7526">50000</cx:pt>
          <cx:pt idx="7527">22000</cx:pt>
          <cx:pt idx="7528">2600</cx:pt>
          <cx:pt idx="7529">86000</cx:pt>
          <cx:pt idx="7530">71000</cx:pt>
          <cx:pt idx="7531">32000</cx:pt>
          <cx:pt idx="7532">9200</cx:pt>
          <cx:pt idx="7533">16000</cx:pt>
          <cx:pt idx="7534">16000</cx:pt>
          <cx:pt idx="7535">3500</cx:pt>
          <cx:pt idx="7536">3500</cx:pt>
          <cx:pt idx="7537">5900</cx:pt>
          <cx:pt idx="7538">78000</cx:pt>
          <cx:pt idx="7539">4900</cx:pt>
          <cx:pt idx="7540">3000</cx:pt>
          <cx:pt idx="7541">6300</cx:pt>
          <cx:pt idx="7542">6300</cx:pt>
          <cx:pt idx="7543">8400</cx:pt>
          <cx:pt idx="7544">4000</cx:pt>
          <cx:pt idx="7545">1900</cx:pt>
          <cx:pt idx="7546">201</cx:pt>
          <cx:pt idx="7547">5000</cx:pt>
          <cx:pt idx="7548">4000</cx:pt>
          <cx:pt idx="7549">30000</cx:pt>
          <cx:pt idx="7550">9000</cx:pt>
          <cx:pt idx="7551">8500</cx:pt>
          <cx:pt idx="7552">8500</cx:pt>
          <cx:pt idx="7553">13000</cx:pt>
          <cx:pt idx="7554">3400</cx:pt>
          <cx:pt idx="7555">20000</cx:pt>
          <cx:pt idx="7556">4400</cx:pt>
          <cx:pt idx="7557">8300</cx:pt>
          <cx:pt idx="7558">19000</cx:pt>
          <cx:pt idx="7559">6400</cx:pt>
          <cx:pt idx="7560">2400</cx:pt>
          <cx:pt idx="7561">5300</cx:pt>
          <cx:pt idx="7562">5200</cx:pt>
          <cx:pt idx="7563">41000</cx:pt>
          <cx:pt idx="7564">1900</cx:pt>
          <cx:pt idx="7565">39000</cx:pt>
          <cx:pt idx="7566">5800</cx:pt>
          <cx:pt idx="7567">11000</cx:pt>
          <cx:pt idx="7568">6900</cx:pt>
          <cx:pt idx="7569">15000</cx:pt>
          <cx:pt idx="7570">4700</cx:pt>
          <cx:pt idx="7571">8200</cx:pt>
          <cx:pt idx="7572">18000</cx:pt>
          <cx:pt idx="7573">4400</cx:pt>
          <cx:pt idx="7574">15000</cx:pt>
          <cx:pt idx="7575">9400</cx:pt>
          <cx:pt idx="7576">3000</cx:pt>
          <cx:pt idx="7577">12000</cx:pt>
          <cx:pt idx="7578">3400</cx:pt>
          <cx:pt idx="7579">5100</cx:pt>
          <cx:pt idx="7580">2000</cx:pt>
          <cx:pt idx="7581">3200</cx:pt>
          <cx:pt idx="7582">5200</cx:pt>
          <cx:pt idx="7583">11000</cx:pt>
          <cx:pt idx="7584">14000</cx:pt>
          <cx:pt idx="7585">7700</cx:pt>
          <cx:pt idx="7586">12000</cx:pt>
          <cx:pt idx="7587">3800</cx:pt>
          <cx:pt idx="7588">8100</cx:pt>
          <cx:pt idx="7589">5400</cx:pt>
          <cx:pt idx="7590">5700</cx:pt>
          <cx:pt idx="7591">10000</cx:pt>
          <cx:pt idx="7592">8700</cx:pt>
          <cx:pt idx="7593">3800</cx:pt>
          <cx:pt idx="7594">5600</cx:pt>
          <cx:pt idx="7595">3800</cx:pt>
          <cx:pt idx="7596">4100</cx:pt>
          <cx:pt idx="7597">11000</cx:pt>
          <cx:pt idx="7598">5700</cx:pt>
          <cx:pt idx="7599">3800</cx:pt>
          <cx:pt idx="7600">9100</cx:pt>
          <cx:pt idx="7601">2500</cx:pt>
          <cx:pt idx="7602">6700</cx:pt>
          <cx:pt idx="7603">11000</cx:pt>
          <cx:pt idx="7604">7700</cx:pt>
          <cx:pt idx="7605">7000</cx:pt>
          <cx:pt idx="7606">13000</cx:pt>
          <cx:pt idx="7607">20000</cx:pt>
          <cx:pt idx="7608">59000</cx:pt>
          <cx:pt idx="7609">3900</cx:pt>
          <cx:pt idx="7610">27000</cx:pt>
          <cx:pt idx="7611">16000</cx:pt>
          <cx:pt idx="7612">63000</cx:pt>
          <cx:pt idx="7613">12000</cx:pt>
          <cx:pt idx="7614">30000</cx:pt>
          <cx:pt idx="7615">44000</cx:pt>
          <cx:pt idx="7616">17000</cx:pt>
          <cx:pt idx="7617">6300</cx:pt>
          <cx:pt idx="7618">2600</cx:pt>
          <cx:pt idx="7619">20000</cx:pt>
          <cx:pt idx="7620">16000</cx:pt>
          <cx:pt idx="7621">13000</cx:pt>
          <cx:pt idx="7622">6300</cx:pt>
          <cx:pt idx="7623">2700</cx:pt>
          <cx:pt idx="7624">56000</cx:pt>
          <cx:pt idx="7625">1100</cx:pt>
          <cx:pt idx="7626">26000</cx:pt>
          <cx:pt idx="7627">56000</cx:pt>
          <cx:pt idx="7628">785</cx:pt>
          <cx:pt idx="7629">25000</cx:pt>
          <cx:pt idx="7630">4700</cx:pt>
          <cx:pt idx="7631">6000</cx:pt>
          <cx:pt idx="7632">4900</cx:pt>
          <cx:pt idx="7633">4900</cx:pt>
          <cx:pt idx="7634">96000</cx:pt>
          <cx:pt idx="7635">76000</cx:pt>
          <cx:pt idx="7636">4200</cx:pt>
          <cx:pt idx="7637">3900</cx:pt>
          <cx:pt idx="7638">24000</cx:pt>
          <cx:pt idx="7639">23000</cx:pt>
          <cx:pt idx="7640">13000</cx:pt>
          <cx:pt idx="7641">19000</cx:pt>
          <cx:pt idx="7642">19000</cx:pt>
          <cx:pt idx="7643">7600</cx:pt>
          <cx:pt idx="7644">96000</cx:pt>
          <cx:pt idx="7645">35000</cx:pt>
          <cx:pt idx="7646">35000</cx:pt>
          <cx:pt idx="7647">81000</cx:pt>
          <cx:pt idx="7648">95000</cx:pt>
          <cx:pt idx="7649">10000</cx:pt>
          <cx:pt idx="7650">21000</cx:pt>
          <cx:pt idx="7651">4700</cx:pt>
          <cx:pt idx="7652">27000</cx:pt>
          <cx:pt idx="7653">25000</cx:pt>
          <cx:pt idx="7654">3400</cx:pt>
          <cx:pt idx="7655">33000</cx:pt>
          <cx:pt idx="7656">5700</cx:pt>
          <cx:pt idx="7657">3100</cx:pt>
          <cx:pt idx="7658">3100</cx:pt>
          <cx:pt idx="7659">4300</cx:pt>
          <cx:pt idx="7660">4500</cx:pt>
          <cx:pt idx="7661">46000</cx:pt>
          <cx:pt idx="7662">33000</cx:pt>
          <cx:pt idx="7663">58000</cx:pt>
          <cx:pt idx="7664">9300</cx:pt>
          <cx:pt idx="7665">6200</cx:pt>
          <cx:pt idx="7666">6700</cx:pt>
          <cx:pt idx="7667">41000</cx:pt>
          <cx:pt idx="7668">6000</cx:pt>
          <cx:pt idx="7669">60000</cx:pt>
          <cx:pt idx="7670">31000</cx:pt>
          <cx:pt idx="7671">36000</cx:pt>
          <cx:pt idx="7672">4300</cx:pt>
          <cx:pt idx="7673">1500</cx:pt>
          <cx:pt idx="7674">68000</cx:pt>
          <cx:pt idx="7675">1200</cx:pt>
          <cx:pt idx="7676">12000</cx:pt>
          <cx:pt idx="7677">22000</cx:pt>
          <cx:pt idx="7678">45000</cx:pt>
          <cx:pt idx="7679">62000</cx:pt>
          <cx:pt idx="7680">80000</cx:pt>
          <cx:pt idx="7681">34000</cx:pt>
          <cx:pt idx="7682">3500</cx:pt>
          <cx:pt idx="7683">67000</cx:pt>
          <cx:pt idx="7684">58000</cx:pt>
          <cx:pt idx="7685">5100</cx:pt>
          <cx:pt idx="7686">5500</cx:pt>
          <cx:pt idx="7687">12000</cx:pt>
          <cx:pt idx="7688">19000</cx:pt>
          <cx:pt idx="7689">19000</cx:pt>
          <cx:pt idx="7690">8800</cx:pt>
          <cx:pt idx="7691">11000</cx:pt>
          <cx:pt idx="7692">12000</cx:pt>
          <cx:pt idx="7693">32000</cx:pt>
          <cx:pt idx="7694">22000</cx:pt>
          <cx:pt idx="7695">38000</cx:pt>
          <cx:pt idx="7696">38000</cx:pt>
          <cx:pt idx="7697">38000</cx:pt>
          <cx:pt idx="7698">60000</cx:pt>
          <cx:pt idx="7699">35000</cx:pt>
          <cx:pt idx="7700">15000</cx:pt>
          <cx:pt idx="7701">43000</cx:pt>
          <cx:pt idx="7702">43000</cx:pt>
          <cx:pt idx="7703">4400</cx:pt>
          <cx:pt idx="7704">2100</cx:pt>
          <cx:pt idx="7705">2100</cx:pt>
          <cx:pt idx="7706">2100</cx:pt>
          <cx:pt idx="7707">23000</cx:pt>
          <cx:pt idx="7708">2300</cx:pt>
          <cx:pt idx="7709">636</cx:pt>
          <cx:pt idx="7710">4200</cx:pt>
          <cx:pt idx="7711">4600</cx:pt>
          <cx:pt idx="7712">7900</cx:pt>
          <cx:pt idx="7713">1400</cx:pt>
          <cx:pt idx="7714">21000</cx:pt>
          <cx:pt idx="7715">916</cx:pt>
          <cx:pt idx="7716">28000</cx:pt>
          <cx:pt idx="7717">1600</cx:pt>
          <cx:pt idx="7718">84000</cx:pt>
          <cx:pt idx="7719">6600</cx:pt>
          <cx:pt idx="7720">12000</cx:pt>
          <cx:pt idx="7721">14000</cx:pt>
          <cx:pt idx="7722">38000</cx:pt>
          <cx:pt idx="7723">5000</cx:pt>
          <cx:pt idx="7724">2900</cx:pt>
          <cx:pt idx="7725">1400</cx:pt>
          <cx:pt idx="7726">8400</cx:pt>
          <cx:pt idx="7727">3000</cx:pt>
          <cx:pt idx="7728">2600</cx:pt>
          <cx:pt idx="7729">3700</cx:pt>
          <cx:pt idx="7730">100000</cx:pt>
          <cx:pt idx="7731">5800</cx:pt>
          <cx:pt idx="7732">28000</cx:pt>
          <cx:pt idx="7733">4500</cx:pt>
          <cx:pt idx="7734">8900</cx:pt>
          <cx:pt idx="7735">3100</cx:pt>
          <cx:pt idx="7736">22000</cx:pt>
          <cx:pt idx="7737">9900</cx:pt>
          <cx:pt idx="7738">49000</cx:pt>
          <cx:pt idx="7739">1600</cx:pt>
          <cx:pt idx="7740">8900</cx:pt>
          <cx:pt idx="7741">22000</cx:pt>
          <cx:pt idx="7742">23000</cx:pt>
          <cx:pt idx="7743">94000</cx:pt>
          <cx:pt idx="7744">6300</cx:pt>
          <cx:pt idx="7745">1100</cx:pt>
          <cx:pt idx="7746">95000</cx:pt>
          <cx:pt idx="7747">21000</cx:pt>
          <cx:pt idx="7748">9500</cx:pt>
          <cx:pt idx="7749">24000</cx:pt>
          <cx:pt idx="7750">1500</cx:pt>
          <cx:pt idx="7751">24000</cx:pt>
          <cx:pt idx="7752">7900</cx:pt>
          <cx:pt idx="7753">5300</cx:pt>
          <cx:pt idx="7754">1200</cx:pt>
          <cx:pt idx="7755">12000</cx:pt>
          <cx:pt idx="7756">5700</cx:pt>
          <cx:pt idx="7757">13000</cx:pt>
          <cx:pt idx="7758">24000</cx:pt>
          <cx:pt idx="7759">54000</cx:pt>
          <cx:pt idx="7760">3900</cx:pt>
          <cx:pt idx="7761">3900</cx:pt>
          <cx:pt idx="7762">3900</cx:pt>
          <cx:pt idx="7763">51000</cx:pt>
          <cx:pt idx="7764">49000</cx:pt>
          <cx:pt idx="7765">1300</cx:pt>
          <cx:pt idx="7766">994</cx:pt>
          <cx:pt idx="7767">3600</cx:pt>
          <cx:pt idx="7768">4100</cx:pt>
          <cx:pt idx="7769">66000</cx:pt>
          <cx:pt idx="7770">32000</cx:pt>
          <cx:pt idx="7771">2900</cx:pt>
          <cx:pt idx="7772">8900</cx:pt>
          <cx:pt idx="7773">47000</cx:pt>
          <cx:pt idx="7774">2100</cx:pt>
          <cx:pt idx="7775">12000</cx:pt>
          <cx:pt idx="7776">7800</cx:pt>
          <cx:pt idx="7777">25000</cx:pt>
          <cx:pt idx="7778">14000</cx:pt>
          <cx:pt idx="7779">10000</cx:pt>
          <cx:pt idx="7780">8900</cx:pt>
          <cx:pt idx="7781">4800</cx:pt>
          <cx:pt idx="7782">3200</cx:pt>
          <cx:pt idx="7783">3200</cx:pt>
          <cx:pt idx="7784">2000</cx:pt>
          <cx:pt idx="7785">14000</cx:pt>
          <cx:pt idx="7786">4700</cx:pt>
          <cx:pt idx="7787">22000</cx:pt>
          <cx:pt idx="7788">14000</cx:pt>
          <cx:pt idx="7789">4300</cx:pt>
          <cx:pt idx="7790">4300</cx:pt>
          <cx:pt idx="7791">5200</cx:pt>
          <cx:pt idx="7792">309</cx:pt>
          <cx:pt idx="7793">8700</cx:pt>
          <cx:pt idx="7794">485</cx:pt>
          <cx:pt idx="7795">2500</cx:pt>
          <cx:pt idx="7796">9200</cx:pt>
          <cx:pt idx="7797">39000</cx:pt>
          <cx:pt idx="7798">96000</cx:pt>
          <cx:pt idx="7799">96000</cx:pt>
          <cx:pt idx="7800">6900</cx:pt>
          <cx:pt idx="7801">9800</cx:pt>
          <cx:pt idx="7802">16000</cx:pt>
          <cx:pt idx="7803">6200</cx:pt>
          <cx:pt idx="7804">914</cx:pt>
          <cx:pt idx="7805">8200</cx:pt>
          <cx:pt idx="7806">8200</cx:pt>
          <cx:pt idx="7807">13000</cx:pt>
          <cx:pt idx="7808">48000</cx:pt>
          <cx:pt idx="7809">2800</cx:pt>
          <cx:pt idx="7810">2800</cx:pt>
          <cx:pt idx="7811">31000</cx:pt>
          <cx:pt idx="7812">1300</cx:pt>
          <cx:pt idx="7813">29000</cx:pt>
          <cx:pt idx="7814">17000</cx:pt>
          <cx:pt idx="7815">19000</cx:pt>
          <cx:pt idx="7816">2600</cx:pt>
          <cx:pt idx="7817">71000</cx:pt>
          <cx:pt idx="7818">2600</cx:pt>
          <cx:pt idx="7819">14000</cx:pt>
          <cx:pt idx="7820">44000</cx:pt>
          <cx:pt idx="7821">5100</cx:pt>
          <cx:pt idx="7822">11000</cx:pt>
          <cx:pt idx="7823">13000</cx:pt>
          <cx:pt idx="7824">2600</cx:pt>
          <cx:pt idx="7825">65000</cx:pt>
          <cx:pt idx="7826">8700</cx:pt>
          <cx:pt idx="7827">903</cx:pt>
          <cx:pt idx="7828">25000</cx:pt>
          <cx:pt idx="7829">4000</cx:pt>
          <cx:pt idx="7830">1700</cx:pt>
          <cx:pt idx="7831">2400</cx:pt>
          <cx:pt idx="7832">8500</cx:pt>
          <cx:pt idx="7833">26000</cx:pt>
          <cx:pt idx="7834">2000</cx:pt>
          <cx:pt idx="7835">2500</cx:pt>
          <cx:pt idx="7836">18000</cx:pt>
          <cx:pt idx="7837">2900</cx:pt>
          <cx:pt idx="7838">1300</cx:pt>
          <cx:pt idx="7839">1700</cx:pt>
          <cx:pt idx="7840">2700</cx:pt>
          <cx:pt idx="7841">608</cx:pt>
          <cx:pt idx="7842">22000</cx:pt>
          <cx:pt idx="7843">4200</cx:pt>
          <cx:pt idx="7844">41000</cx:pt>
          <cx:pt idx="7845">65000</cx:pt>
          <cx:pt idx="7846">16000</cx:pt>
          <cx:pt idx="7847">15000</cx:pt>
          <cx:pt idx="7848">9300</cx:pt>
          <cx:pt idx="7849">4200</cx:pt>
          <cx:pt idx="7850">5100</cx:pt>
          <cx:pt idx="7851">8900</cx:pt>
          <cx:pt idx="7852">24000</cx:pt>
          <cx:pt idx="7853">4000</cx:pt>
          <cx:pt idx="7854">4000</cx:pt>
          <cx:pt idx="7855">31000</cx:pt>
          <cx:pt idx="7856">9500</cx:pt>
          <cx:pt idx="7857">8200</cx:pt>
          <cx:pt idx="7858">17000</cx:pt>
          <cx:pt idx="7859">1800</cx:pt>
          <cx:pt idx="7860">1800</cx:pt>
          <cx:pt idx="7861">30000</cx:pt>
          <cx:pt idx="7862">31000</cx:pt>
          <cx:pt idx="7863">8500</cx:pt>
          <cx:pt idx="7864">6300</cx:pt>
          <cx:pt idx="7865">10000</cx:pt>
          <cx:pt idx="7866">4800</cx:pt>
          <cx:pt idx="7867">6000</cx:pt>
          <cx:pt idx="7868">5800</cx:pt>
          <cx:pt idx="7869">6300</cx:pt>
          <cx:pt idx="7870">79000</cx:pt>
          <cx:pt idx="7871">6300</cx:pt>
          <cx:pt idx="7872">2400</cx:pt>
          <cx:pt idx="7873">5000</cx:pt>
          <cx:pt idx="7874">2000</cx:pt>
          <cx:pt idx="7875">4400</cx:pt>
          <cx:pt idx="7876">8000</cx:pt>
          <cx:pt idx="7877">8000</cx:pt>
          <cx:pt idx="7878">39000</cx:pt>
          <cx:pt idx="7879">3500</cx:pt>
          <cx:pt idx="7880">3900</cx:pt>
          <cx:pt idx="7881">9800</cx:pt>
          <cx:pt idx="7882">5900</cx:pt>
          <cx:pt idx="7883">15000</cx:pt>
          <cx:pt idx="7884">6300</cx:pt>
          <cx:pt idx="7885">3000</cx:pt>
          <cx:pt idx="7886">2200</cx:pt>
          <cx:pt idx="7887">4200</cx:pt>
          <cx:pt idx="7888">16000</cx:pt>
          <cx:pt idx="7889">1500</cx:pt>
          <cx:pt idx="7890">1500</cx:pt>
          <cx:pt idx="7891">500</cx:pt>
          <cx:pt idx="7892">3400</cx:pt>
          <cx:pt idx="7893">3300</cx:pt>
          <cx:pt idx="7894">13000</cx:pt>
          <cx:pt idx="7895">2500</cx:pt>
          <cx:pt idx="7896">10000</cx:pt>
          <cx:pt idx="7897">3000</cx:pt>
          <cx:pt idx="7898">54</cx:pt>
          <cx:pt idx="7899">4800</cx:pt>
          <cx:pt idx="7900">2900</cx:pt>
          <cx:pt idx="7901">3000</cx:pt>
          <cx:pt idx="7902">40000</cx:pt>
          <cx:pt idx="7903">11000</cx:pt>
          <cx:pt idx="7904">6600</cx:pt>
          <cx:pt idx="7905">16000</cx:pt>
          <cx:pt idx="7906">16000</cx:pt>
          <cx:pt idx="7907">1600</cx:pt>
          <cx:pt idx="7908">48000</cx:pt>
          <cx:pt idx="7909">4600</cx:pt>
          <cx:pt idx="7910">2800</cx:pt>
          <cx:pt idx="7911">2800</cx:pt>
          <cx:pt idx="7912">23000</cx:pt>
          <cx:pt idx="7913">26000</cx:pt>
          <cx:pt idx="7914">2500</cx:pt>
          <cx:pt idx="7915">24000</cx:pt>
          <cx:pt idx="7916">56000</cx:pt>
          <cx:pt idx="7917">4000</cx:pt>
          <cx:pt idx="7918">2500</cx:pt>
          <cx:pt idx="7919">40000</cx:pt>
          <cx:pt idx="7920">73000</cx:pt>
          <cx:pt idx="7921">31000</cx:pt>
          <cx:pt idx="7922">31000</cx:pt>
          <cx:pt idx="7923">45000</cx:pt>
          <cx:pt idx="7924">42000</cx:pt>
          <cx:pt idx="7925">39000</cx:pt>
          <cx:pt idx="7926">48000</cx:pt>
          <cx:pt idx="7927">7200</cx:pt>
          <cx:pt idx="7928">10000</cx:pt>
          <cx:pt idx="7929">14000</cx:pt>
          <cx:pt idx="7930">11000</cx:pt>
          <cx:pt idx="7931">21000</cx:pt>
          <cx:pt idx="7932">32000</cx:pt>
          <cx:pt idx="7933">47000</cx:pt>
          <cx:pt idx="7934">47000</cx:pt>
          <cx:pt idx="7935">2100</cx:pt>
          <cx:pt idx="7936">16000</cx:pt>
          <cx:pt idx="7937">33000</cx:pt>
          <cx:pt idx="7938">3400</cx:pt>
          <cx:pt idx="7939">17000</cx:pt>
          <cx:pt idx="7940">1600</cx:pt>
          <cx:pt idx="7941">42000</cx:pt>
          <cx:pt idx="7942">11000</cx:pt>
          <cx:pt idx="7943">48000</cx:pt>
          <cx:pt idx="7944">40000</cx:pt>
          <cx:pt idx="7945">40000</cx:pt>
          <cx:pt idx="7946">20000</cx:pt>
          <cx:pt idx="7947">60000</cx:pt>
          <cx:pt idx="7948">2600</cx:pt>
          <cx:pt idx="7949">22000</cx:pt>
          <cx:pt idx="7950">3200</cx:pt>
          <cx:pt idx="7951">3200</cx:pt>
          <cx:pt idx="7952">5300</cx:pt>
          <cx:pt idx="7953">22000</cx:pt>
          <cx:pt idx="7954">10000</cx:pt>
          <cx:pt idx="7955">43000</cx:pt>
          <cx:pt idx="7956">4800</cx:pt>
          <cx:pt idx="7957">20000</cx:pt>
          <cx:pt idx="7958">1900</cx:pt>
          <cx:pt idx="7959">3300</cx:pt>
          <cx:pt idx="7960">1200</cx:pt>
          <cx:pt idx="7961">54000</cx:pt>
          <cx:pt idx="7962">26000</cx:pt>
          <cx:pt idx="7963">26000</cx:pt>
          <cx:pt idx="7964">67000</cx:pt>
          <cx:pt idx="7965">6400</cx:pt>
          <cx:pt idx="7966">50000</cx:pt>
          <cx:pt idx="7967">2500</cx:pt>
          <cx:pt idx="7968">1300</cx:pt>
          <cx:pt idx="7969">21000</cx:pt>
          <cx:pt idx="7970">7400</cx:pt>
          <cx:pt idx="7971">30000</cx:pt>
          <cx:pt idx="7972">3900</cx:pt>
          <cx:pt idx="7973">9800</cx:pt>
          <cx:pt idx="7974">4500</cx:pt>
          <cx:pt idx="7975">9800</cx:pt>
          <cx:pt idx="7976">3200</cx:pt>
          <cx:pt idx="7977">47000</cx:pt>
          <cx:pt idx="7978">6000</cx:pt>
          <cx:pt idx="7979">2500</cx:pt>
          <cx:pt idx="7980">2300</cx:pt>
          <cx:pt idx="7981">2300</cx:pt>
          <cx:pt idx="7982">14000</cx:pt>
          <cx:pt idx="7983">7000</cx:pt>
          <cx:pt idx="7984">562</cx:pt>
          <cx:pt idx="7985">14000</cx:pt>
          <cx:pt idx="7986">4700</cx:pt>
          <cx:pt idx="7987">4500</cx:pt>
          <cx:pt idx="7988">10000</cx:pt>
          <cx:pt idx="7989">3000</cx:pt>
          <cx:pt idx="7990">18000</cx:pt>
          <cx:pt idx="7991">32000</cx:pt>
          <cx:pt idx="7992">847</cx:pt>
          <cx:pt idx="7993">2800</cx:pt>
          <cx:pt idx="7994">9900</cx:pt>
          <cx:pt idx="7995">17000</cx:pt>
          <cx:pt idx="7996">2500</cx:pt>
          <cx:pt idx="7997">3400</cx:pt>
          <cx:pt idx="7998">6800</cx:pt>
          <cx:pt idx="7999">957</cx:pt>
          <cx:pt idx="8000">29000</cx:pt>
          <cx:pt idx="8001">3600</cx:pt>
          <cx:pt idx="8002">3600</cx:pt>
          <cx:pt idx="8003">28000</cx:pt>
          <cx:pt idx="8004">3100</cx:pt>
          <cx:pt idx="8005">2500</cx:pt>
          <cx:pt idx="8006">1600</cx:pt>
          <cx:pt idx="8007">23000</cx:pt>
          <cx:pt idx="8008">15000</cx:pt>
          <cx:pt idx="8009">6100</cx:pt>
          <cx:pt idx="8010">10000</cx:pt>
          <cx:pt idx="8011">2400</cx:pt>
          <cx:pt idx="8012">4600</cx:pt>
          <cx:pt idx="8013">3300</cx:pt>
          <cx:pt idx="8014">10000</cx:pt>
          <cx:pt idx="8015">3800</cx:pt>
          <cx:pt idx="8016">3100</cx:pt>
          <cx:pt idx="8017">33000</cx:pt>
          <cx:pt idx="8018">6200</cx:pt>
          <cx:pt idx="8019">2100</cx:pt>
          <cx:pt idx="8020">18000</cx:pt>
          <cx:pt idx="8021">37000</cx:pt>
          <cx:pt idx="8022">58000</cx:pt>
          <cx:pt idx="8023">22000</cx:pt>
          <cx:pt idx="8024">22000</cx:pt>
          <cx:pt idx="8025">63000</cx:pt>
          <cx:pt idx="8026">49000</cx:pt>
          <cx:pt idx="8027">15000</cx:pt>
          <cx:pt idx="8028">15000</cx:pt>
          <cx:pt idx="8029">67000</cx:pt>
          <cx:pt idx="8030">45000</cx:pt>
          <cx:pt idx="8031">29000</cx:pt>
          <cx:pt idx="8032">57000</cx:pt>
          <cx:pt idx="8033">57000</cx:pt>
          <cx:pt idx="8034">43000</cx:pt>
          <cx:pt idx="8035">12000</cx:pt>
          <cx:pt idx="8036">96000</cx:pt>
          <cx:pt idx="8037">26000</cx:pt>
          <cx:pt idx="8038">79000</cx:pt>
          <cx:pt idx="8039">98000</cx:pt>
          <cx:pt idx="8040">19000</cx:pt>
          <cx:pt idx="8041">28000</cx:pt>
          <cx:pt idx="8042">50000</cx:pt>
          <cx:pt idx="8043">39000</cx:pt>
          <cx:pt idx="8044">30000</cx:pt>
          <cx:pt idx="8045">99000</cx:pt>
          <cx:pt idx="8046">58000</cx:pt>
          <cx:pt idx="8047">58000</cx:pt>
          <cx:pt idx="8048">92000</cx:pt>
          <cx:pt idx="8049">43000</cx:pt>
          <cx:pt idx="8050">100000</cx:pt>
          <cx:pt idx="8051">72000</cx:pt>
          <cx:pt idx="8052">37000</cx:pt>
          <cx:pt idx="8053">3100</cx:pt>
          <cx:pt idx="8054">33000</cx:pt>
          <cx:pt idx="8055">3300</cx:pt>
          <cx:pt idx="8056">5600</cx:pt>
          <cx:pt idx="8057">16000</cx:pt>
          <cx:pt idx="8058">5400</cx:pt>
          <cx:pt idx="8059">11000</cx:pt>
          <cx:pt idx="8060">30000</cx:pt>
          <cx:pt idx="8061">31000</cx:pt>
          <cx:pt idx="8062">3300</cx:pt>
          <cx:pt idx="8063">30000</cx:pt>
          <cx:pt idx="8064">6100</cx:pt>
          <cx:pt idx="8065">5200</cx:pt>
          <cx:pt idx="8066">18000</cx:pt>
          <cx:pt idx="8067">16000</cx:pt>
          <cx:pt idx="8068">25000</cx:pt>
          <cx:pt idx="8069">2300</cx:pt>
          <cx:pt idx="8070">13000</cx:pt>
          <cx:pt idx="8071">13000</cx:pt>
          <cx:pt idx="8072">8800</cx:pt>
          <cx:pt idx="8073">15000</cx:pt>
          <cx:pt idx="8074">2400</cx:pt>
          <cx:pt idx="8075">70000</cx:pt>
          <cx:pt idx="8076">3900</cx:pt>
          <cx:pt idx="8077">3900</cx:pt>
          <cx:pt idx="8078">9000</cx:pt>
          <cx:pt idx="8079">21000</cx:pt>
          <cx:pt idx="8080">7300</cx:pt>
          <cx:pt idx="8081">1800</cx:pt>
          <cx:pt idx="8082">1400</cx:pt>
          <cx:pt idx="8083">948</cx:pt>
          <cx:pt idx="8084">5000</cx:pt>
          <cx:pt idx="8085">2200</cx:pt>
          <cx:pt idx="8086">688</cx:pt>
          <cx:pt idx="8087">2200</cx:pt>
          <cx:pt idx="8088">2500</cx:pt>
          <cx:pt idx="8089">7300</cx:pt>
          <cx:pt idx="8090">90000</cx:pt>
          <cx:pt idx="8091">3100</cx:pt>
          <cx:pt idx="8092">811</cx:pt>
          <cx:pt idx="8093">4000</cx:pt>
          <cx:pt idx="8094">4100</cx:pt>
          <cx:pt idx="8095">2800</cx:pt>
          <cx:pt idx="8096">2800</cx:pt>
          <cx:pt idx="8097">16000</cx:pt>
          <cx:pt idx="8098">4300</cx:pt>
          <cx:pt idx="8099">3800</cx:pt>
          <cx:pt idx="8100">270</cx:pt>
          <cx:pt idx="8101">3700</cx:pt>
          <cx:pt idx="8102">3700</cx:pt>
          <cx:pt idx="8103">3000</cx:pt>
          <cx:pt idx="8104">2300</cx:pt>
          <cx:pt idx="8105">3800</cx:pt>
          <cx:pt idx="8106">2700</cx:pt>
          <cx:pt idx="8107">2200</cx:pt>
          <cx:pt idx="8108">28000</cx:pt>
          <cx:pt idx="8109">1500</cx:pt>
          <cx:pt idx="8110">5500</cx:pt>
          <cx:pt idx="8111">4000</cx:pt>
          <cx:pt idx="8112">48</cx:pt>
          <cx:pt idx="8113">7700</cx:pt>
          <cx:pt idx="8114">26000</cx:pt>
          <cx:pt idx="8115">8600</cx:pt>
          <cx:pt idx="8116">4300</cx:pt>
          <cx:pt idx="8117">17000</cx:pt>
          <cx:pt idx="8118">3800</cx:pt>
          <cx:pt idx="8119">15000</cx:pt>
          <cx:pt idx="8120">3400</cx:pt>
          <cx:pt idx="8121">5000</cx:pt>
          <cx:pt idx="8122">2300</cx:pt>
          <cx:pt idx="8123">1600</cx:pt>
          <cx:pt idx="8124">2700</cx:pt>
          <cx:pt idx="8125">8100</cx:pt>
          <cx:pt idx="8126">3800</cx:pt>
          <cx:pt idx="8127">6300</cx:pt>
          <cx:pt idx="8128">7400</cx:pt>
          <cx:pt idx="8129">12000</cx:pt>
          <cx:pt idx="8130">7900</cx:pt>
          <cx:pt idx="8131">5400</cx:pt>
          <cx:pt idx="8132">4000</cx:pt>
          <cx:pt idx="8133">3100</cx:pt>
          <cx:pt idx="8134">5500</cx:pt>
          <cx:pt idx="8135">8400</cx:pt>
          <cx:pt idx="8136">3900</cx:pt>
          <cx:pt idx="8137">329</cx:pt>
          <cx:pt idx="8138">3000</cx:pt>
          <cx:pt idx="8139">4200</cx:pt>
          <cx:pt idx="8140">3800</cx:pt>
          <cx:pt idx="8141">5300</cx:pt>
          <cx:pt idx="8142">6000</cx:pt>
          <cx:pt idx="8143">4300</cx:pt>
          <cx:pt idx="8144">30000</cx:pt>
          <cx:pt idx="8145">4600</cx:pt>
          <cx:pt idx="8146">17000</cx:pt>
          <cx:pt idx="8147">14000</cx:pt>
          <cx:pt idx="8148">39000</cx:pt>
          <cx:pt idx="8149">13000</cx:pt>
          <cx:pt idx="8150">35000</cx:pt>
          <cx:pt idx="8151">6900</cx:pt>
          <cx:pt idx="8152">14000</cx:pt>
          <cx:pt idx="8153">23000</cx:pt>
          <cx:pt idx="8154">15000</cx:pt>
          <cx:pt idx="8155">11000</cx:pt>
          <cx:pt idx="8156">14000</cx:pt>
          <cx:pt idx="8157">14000</cx:pt>
          <cx:pt idx="8158">17000</cx:pt>
          <cx:pt idx="8159">17000</cx:pt>
          <cx:pt idx="8160">9800</cx:pt>
          <cx:pt idx="8161">15000</cx:pt>
          <cx:pt idx="8162">4400</cx:pt>
          <cx:pt idx="8163">43000</cx:pt>
          <cx:pt idx="8164">19000</cx:pt>
          <cx:pt idx="8165">19000</cx:pt>
          <cx:pt idx="8166">36000</cx:pt>
          <cx:pt idx="8167">9400</cx:pt>
          <cx:pt idx="8168">29000</cx:pt>
          <cx:pt idx="8169">10000</cx:pt>
          <cx:pt idx="8170">23000</cx:pt>
          <cx:pt idx="8171">10000</cx:pt>
          <cx:pt idx="8172">33000</cx:pt>
          <cx:pt idx="8173">20000</cx:pt>
          <cx:pt idx="8174">33000</cx:pt>
          <cx:pt idx="8175">14000</cx:pt>
          <cx:pt idx="8176">2300</cx:pt>
          <cx:pt idx="8177">54000</cx:pt>
          <cx:pt idx="8178">2500</cx:pt>
          <cx:pt idx="8179">4300</cx:pt>
          <cx:pt idx="8180">11000</cx:pt>
          <cx:pt idx="8181">15000</cx:pt>
          <cx:pt idx="8182">1600</cx:pt>
          <cx:pt idx="8183">2000</cx:pt>
          <cx:pt idx="8184">31000</cx:pt>
          <cx:pt idx="8185">31000</cx:pt>
          <cx:pt idx="8186">3600</cx:pt>
          <cx:pt idx="8187">3700</cx:pt>
          <cx:pt idx="8188">14000</cx:pt>
          <cx:pt idx="8189">6600</cx:pt>
          <cx:pt idx="8190">5100</cx:pt>
          <cx:pt idx="8191">4600</cx:pt>
          <cx:pt idx="8192">5300</cx:pt>
          <cx:pt idx="8193">6800</cx:pt>
          <cx:pt idx="8194">7500</cx:pt>
          <cx:pt idx="8195">23000</cx:pt>
          <cx:pt idx="8196">1500</cx:pt>
          <cx:pt idx="8197">2400</cx:pt>
          <cx:pt idx="8198">25000</cx:pt>
          <cx:pt idx="8199">30000</cx:pt>
          <cx:pt idx="8200">30000</cx:pt>
          <cx:pt idx="8201">13000</cx:pt>
          <cx:pt idx="8202">6500</cx:pt>
          <cx:pt idx="8203">4400</cx:pt>
          <cx:pt idx="8204">23000</cx:pt>
          <cx:pt idx="8205">5000</cx:pt>
          <cx:pt idx="8206">16000</cx:pt>
          <cx:pt idx="8207">7400</cx:pt>
          <cx:pt idx="8208">1100</cx:pt>
          <cx:pt idx="8209">1100</cx:pt>
          <cx:pt idx="8210">38000</cx:pt>
          <cx:pt idx="8211">523</cx:pt>
          <cx:pt idx="8212">118</cx:pt>
          <cx:pt idx="8213">18000</cx:pt>
          <cx:pt idx="8214">16000</cx:pt>
          <cx:pt idx="8215">61000</cx:pt>
          <cx:pt idx="8216">56000</cx:pt>
          <cx:pt idx="8217">3100</cx:pt>
          <cx:pt idx="8218">12000</cx:pt>
          <cx:pt idx="8219">6000</cx:pt>
          <cx:pt idx="8220">4000</cx:pt>
          <cx:pt idx="8221">30000</cx:pt>
          <cx:pt idx="8222">51000</cx:pt>
          <cx:pt idx="8223">51000</cx:pt>
          <cx:pt idx="8224">31000</cx:pt>
          <cx:pt idx="8225">42000</cx:pt>
          <cx:pt idx="8226">99000</cx:pt>
          <cx:pt idx="8227">6400</cx:pt>
          <cx:pt idx="8228">22000</cx:pt>
          <cx:pt idx="8229">63000</cx:pt>
          <cx:pt idx="8230">11000</cx:pt>
          <cx:pt idx="8231">99000</cx:pt>
          <cx:pt idx="8232">21000</cx:pt>
          <cx:pt idx="8233">14000</cx:pt>
          <cx:pt idx="8234">46000</cx:pt>
          <cx:pt idx="8235">18000</cx:pt>
          <cx:pt idx="8236">61000</cx:pt>
          <cx:pt idx="8237">31000</cx:pt>
          <cx:pt idx="8238">26000</cx:pt>
          <cx:pt idx="8239">7000</cx:pt>
          <cx:pt idx="8240">3300</cx:pt>
          <cx:pt idx="8241">3900</cx:pt>
          <cx:pt idx="8242">8700</cx:pt>
          <cx:pt idx="8243">62000</cx:pt>
          <cx:pt idx="8244">3500</cx:pt>
          <cx:pt idx="8245">6400</cx:pt>
          <cx:pt idx="8246">6400</cx:pt>
          <cx:pt idx="8247">921</cx:pt>
          <cx:pt idx="8248">7100</cx:pt>
          <cx:pt idx="8249">874</cx:pt>
          <cx:pt idx="8250">2300</cx:pt>
          <cx:pt idx="8251">55000</cx:pt>
          <cx:pt idx="8252">41000</cx:pt>
          <cx:pt idx="8253">52000</cx:pt>
          <cx:pt idx="8254">32000</cx:pt>
          <cx:pt idx="8255">13000</cx:pt>
          <cx:pt idx="8256">44000</cx:pt>
          <cx:pt idx="8257">3400</cx:pt>
          <cx:pt idx="8258">94000</cx:pt>
          <cx:pt idx="8259">23000</cx:pt>
          <cx:pt idx="8260">48000</cx:pt>
          <cx:pt idx="8261">48000</cx:pt>
          <cx:pt idx="8262">26000</cx:pt>
          <cx:pt idx="8263">19000</cx:pt>
          <cx:pt idx="8264">44000</cx:pt>
          <cx:pt idx="8265">33000</cx:pt>
          <cx:pt idx="8266">35000</cx:pt>
          <cx:pt idx="8267">65000</cx:pt>
          <cx:pt idx="8268">9200</cx:pt>
          <cx:pt idx="8269">23000</cx:pt>
          <cx:pt idx="8270">48000</cx:pt>
          <cx:pt idx="8271">37000</cx:pt>
          <cx:pt idx="8272">20000</cx:pt>
          <cx:pt idx="8273">4800</cx:pt>
          <cx:pt idx="8274">5700</cx:pt>
          <cx:pt idx="8275">29000</cx:pt>
          <cx:pt idx="8276">42000</cx:pt>
          <cx:pt idx="8277">48000</cx:pt>
          <cx:pt idx="8278">3700</cx:pt>
          <cx:pt idx="8279">61000</cx:pt>
          <cx:pt idx="8280">66000</cx:pt>
          <cx:pt idx="8281">82000</cx:pt>
          <cx:pt idx="8282">1600</cx:pt>
          <cx:pt idx="8283">1800</cx:pt>
          <cx:pt idx="8284">1800</cx:pt>
          <cx:pt idx="8285">85000</cx:pt>
          <cx:pt idx="8286">981</cx:pt>
          <cx:pt idx="8287">12000</cx:pt>
          <cx:pt idx="8288">4500</cx:pt>
          <cx:pt idx="8289">14000</cx:pt>
          <cx:pt idx="8290">15000</cx:pt>
          <cx:pt idx="8291">3800</cx:pt>
          <cx:pt idx="8292">784</cx:pt>
          <cx:pt idx="8293">784</cx:pt>
          <cx:pt idx="8294">7700</cx:pt>
          <cx:pt idx="8295">13000</cx:pt>
          <cx:pt idx="8296">1500</cx:pt>
          <cx:pt idx="8297">13000</cx:pt>
          <cx:pt idx="8298">7100</cx:pt>
          <cx:pt idx="8299">3200</cx:pt>
          <cx:pt idx="8300">21000</cx:pt>
          <cx:pt idx="8301">23000</cx:pt>
          <cx:pt idx="8302">27000</cx:pt>
          <cx:pt idx="8303">19000</cx:pt>
          <cx:pt idx="8304">45000</cx:pt>
          <cx:pt idx="8305">15000</cx:pt>
          <cx:pt idx="8306">15000</cx:pt>
          <cx:pt idx="8307">13000</cx:pt>
          <cx:pt idx="8308">33000</cx:pt>
          <cx:pt idx="8309">2100</cx:pt>
          <cx:pt idx="8310">16000</cx:pt>
          <cx:pt idx="8311">3300</cx:pt>
          <cx:pt idx="8312">20000</cx:pt>
          <cx:pt idx="8313">5200</cx:pt>
          <cx:pt idx="8314">8700</cx:pt>
          <cx:pt idx="8315">8700</cx:pt>
          <cx:pt idx="8316">77000</cx:pt>
          <cx:pt idx="8317">3800</cx:pt>
          <cx:pt idx="8318">6000</cx:pt>
          <cx:pt idx="8319">5000</cx:pt>
          <cx:pt idx="8320">55000</cx:pt>
          <cx:pt idx="8321">5300</cx:pt>
          <cx:pt idx="8322">37000</cx:pt>
          <cx:pt idx="8323">2300</cx:pt>
          <cx:pt idx="8324">12000</cx:pt>
          <cx:pt idx="8325">50000</cx:pt>
          <cx:pt idx="8326">280</cx:pt>
          <cx:pt idx="8327">31000</cx:pt>
          <cx:pt idx="8328">19000</cx:pt>
          <cx:pt idx="8329">69000</cx:pt>
          <cx:pt idx="8330">25000</cx:pt>
          <cx:pt idx="8331">38000</cx:pt>
          <cx:pt idx="8332">26000</cx:pt>
          <cx:pt idx="8333">13000</cx:pt>
          <cx:pt idx="8334">6800</cx:pt>
          <cx:pt idx="8335">4100</cx:pt>
          <cx:pt idx="8336">48000</cx:pt>
          <cx:pt idx="8337">48000</cx:pt>
          <cx:pt idx="8338">68000</cx:pt>
          <cx:pt idx="8339">45000</cx:pt>
          <cx:pt idx="8340">45000</cx:pt>
          <cx:pt idx="8341">9300</cx:pt>
          <cx:pt idx="8342">44000</cx:pt>
          <cx:pt idx="8343">41000</cx:pt>
          <cx:pt idx="8344">65000</cx:pt>
          <cx:pt idx="8345">4400</cx:pt>
          <cx:pt idx="8346">46000</cx:pt>
          <cx:pt idx="8347">23000</cx:pt>
          <cx:pt idx="8348">30000</cx:pt>
          <cx:pt idx="8349">28000</cx:pt>
          <cx:pt idx="8350">47000</cx:pt>
          <cx:pt idx="8351">59000</cx:pt>
          <cx:pt idx="8352">1600</cx:pt>
          <cx:pt idx="8353">14000</cx:pt>
          <cx:pt idx="8354">43000</cx:pt>
          <cx:pt idx="8355">4100</cx:pt>
          <cx:pt idx="8356">4100</cx:pt>
          <cx:pt idx="8357">3800</cx:pt>
          <cx:pt idx="8358">47000</cx:pt>
          <cx:pt idx="8359">24000</cx:pt>
          <cx:pt idx="8360">31000</cx:pt>
          <cx:pt idx="8361">2700</cx:pt>
          <cx:pt idx="8362">7300</cx:pt>
          <cx:pt idx="8363">59000</cx:pt>
          <cx:pt idx="8364">48000</cx:pt>
          <cx:pt idx="8365">1300</cx:pt>
          <cx:pt idx="8366">12000</cx:pt>
          <cx:pt idx="8367">5000</cx:pt>
          <cx:pt idx="8368">6600</cx:pt>
          <cx:pt idx="8369">2800</cx:pt>
          <cx:pt idx="8370">2800</cx:pt>
          <cx:pt idx="8371">10000</cx:pt>
          <cx:pt idx="8372">30000</cx:pt>
          <cx:pt idx="8373">3700</cx:pt>
          <cx:pt idx="8374">18000</cx:pt>
          <cx:pt idx="8375">7400</cx:pt>
          <cx:pt idx="8376">17000</cx:pt>
          <cx:pt idx="8377">1300</cx:pt>
          <cx:pt idx="8378">3700</cx:pt>
          <cx:pt idx="8379">26000</cx:pt>
          <cx:pt idx="8380">5000</cx:pt>
          <cx:pt idx="8381">3300</cx:pt>
          <cx:pt idx="8382">3900</cx:pt>
          <cx:pt idx="8383">29000</cx:pt>
          <cx:pt idx="8384">5600</cx:pt>
          <cx:pt idx="8385">3000</cx:pt>
          <cx:pt idx="8386">1800</cx:pt>
          <cx:pt idx="8387">5800</cx:pt>
          <cx:pt idx="8388">5700</cx:pt>
          <cx:pt idx="8389">2600</cx:pt>
          <cx:pt idx="8390">38000</cx:pt>
          <cx:pt idx="8391">6200</cx:pt>
          <cx:pt idx="8392">11000</cx:pt>
          <cx:pt idx="8393">1500</cx:pt>
          <cx:pt idx="8394">62000</cx:pt>
          <cx:pt idx="8395">4000</cx:pt>
          <cx:pt idx="8396">3100</cx:pt>
          <cx:pt idx="8397">56000</cx:pt>
          <cx:pt idx="8398">30000</cx:pt>
          <cx:pt idx="8399">1900</cx:pt>
          <cx:pt idx="8400">2000</cx:pt>
          <cx:pt idx="8401">4500</cx:pt>
          <cx:pt idx="8402">4300</cx:pt>
          <cx:pt idx="8403">2000</cx:pt>
          <cx:pt idx="8404">2300</cx:pt>
          <cx:pt idx="8405">29000</cx:pt>
          <cx:pt idx="8406">99000</cx:pt>
          <cx:pt idx="8407">5100</cx:pt>
          <cx:pt idx="8408">2700</cx:pt>
          <cx:pt idx="8409">64000</cx:pt>
          <cx:pt idx="8410">49000</cx:pt>
          <cx:pt idx="8411">79000</cx:pt>
          <cx:pt idx="8412">47000</cx:pt>
          <cx:pt idx="8413">25000</cx:pt>
          <cx:pt idx="8414">49000</cx:pt>
          <cx:pt idx="8415">36000</cx:pt>
          <cx:pt idx="8416">22000</cx:pt>
          <cx:pt idx="8417">7000</cx:pt>
          <cx:pt idx="8418">60000</cx:pt>
          <cx:pt idx="8419">13000</cx:pt>
          <cx:pt idx="8420">13000</cx:pt>
          <cx:pt idx="8421">3200</cx:pt>
          <cx:pt idx="8422">31000</cx:pt>
          <cx:pt idx="8423">50000</cx:pt>
          <cx:pt idx="8424">60000</cx:pt>
          <cx:pt idx="8425">16000</cx:pt>
          <cx:pt idx="8426">25000</cx:pt>
          <cx:pt idx="8427">3600</cx:pt>
          <cx:pt idx="8428">3500</cx:pt>
          <cx:pt idx="8429">12000</cx:pt>
          <cx:pt idx="8430">12000</cx:pt>
          <cx:pt idx="8431">33000</cx:pt>
          <cx:pt idx="8432">24000</cx:pt>
          <cx:pt idx="8433">4100</cx:pt>
          <cx:pt idx="8434">49000</cx:pt>
          <cx:pt idx="8435">49000</cx:pt>
          <cx:pt idx="8436">3200</cx:pt>
          <cx:pt idx="8437">73000</cx:pt>
          <cx:pt idx="8438">22000</cx:pt>
          <cx:pt idx="8439">4400</cx:pt>
          <cx:pt idx="8440">32000</cx:pt>
          <cx:pt idx="8441">15000</cx:pt>
          <cx:pt idx="8442">16000</cx:pt>
          <cx:pt idx="8443">6400</cx:pt>
          <cx:pt idx="8444">6400</cx:pt>
          <cx:pt idx="8445">52000</cx:pt>
          <cx:pt idx="8446">21000</cx:pt>
          <cx:pt idx="8447">2300</cx:pt>
          <cx:pt idx="8448">2300</cx:pt>
          <cx:pt idx="8449">15000</cx:pt>
          <cx:pt idx="8450">6800</cx:pt>
          <cx:pt idx="8451">40000</cx:pt>
          <cx:pt idx="8452">88000</cx:pt>
          <cx:pt idx="8453">59000</cx:pt>
          <cx:pt idx="8454">59000</cx:pt>
          <cx:pt idx="8455">24</cx:pt>
          <cx:pt idx="8456">46000</cx:pt>
          <cx:pt idx="8457">39000</cx:pt>
          <cx:pt idx="8458">14000</cx:pt>
          <cx:pt idx="8459">52000</cx:pt>
          <cx:pt idx="8460">14000</cx:pt>
          <cx:pt idx="8461">37000</cx:pt>
          <cx:pt idx="8462">24000</cx:pt>
          <cx:pt idx="8463">28000</cx:pt>
          <cx:pt idx="8464">28000</cx:pt>
          <cx:pt idx="8465">4400</cx:pt>
          <cx:pt idx="8466">52000</cx:pt>
          <cx:pt idx="8467">51000</cx:pt>
          <cx:pt idx="8468">76000</cx:pt>
          <cx:pt idx="8469">4400</cx:pt>
          <cx:pt idx="8470">26000</cx:pt>
          <cx:pt idx="8471">67000</cx:pt>
          <cx:pt idx="8472">46000</cx:pt>
          <cx:pt idx="8473">78000</cx:pt>
          <cx:pt idx="8474">33000</cx:pt>
          <cx:pt idx="8475">26000</cx:pt>
          <cx:pt idx="8476">26000</cx:pt>
          <cx:pt idx="8477">26000</cx:pt>
          <cx:pt idx="8478">60000</cx:pt>
          <cx:pt idx="8479">3000</cx:pt>
          <cx:pt idx="8480">90000</cx:pt>
          <cx:pt idx="8481">28000</cx:pt>
          <cx:pt idx="8482">60000</cx:pt>
          <cx:pt idx="8483">40000</cx:pt>
          <cx:pt idx="8484">25000</cx:pt>
          <cx:pt idx="8485">41000</cx:pt>
          <cx:pt idx="8486">41000</cx:pt>
          <cx:pt idx="8487">13000</cx:pt>
          <cx:pt idx="8488">13000</cx:pt>
          <cx:pt idx="8489">13000</cx:pt>
          <cx:pt idx="8490">13000</cx:pt>
          <cx:pt idx="8491">42000</cx:pt>
          <cx:pt idx="8492">35000</cx:pt>
          <cx:pt idx="8493">53000</cx:pt>
          <cx:pt idx="8494">31000</cx:pt>
          <cx:pt idx="8495">4300</cx:pt>
          <cx:pt idx="8496">4300</cx:pt>
          <cx:pt idx="8497">11000</cx:pt>
          <cx:pt idx="8498">8500</cx:pt>
          <cx:pt idx="8499">8500</cx:pt>
          <cx:pt idx="8500">43000</cx:pt>
          <cx:pt idx="8501">10000</cx:pt>
          <cx:pt idx="8502">3400</cx:pt>
          <cx:pt idx="8503">3400</cx:pt>
          <cx:pt idx="8504">3400</cx:pt>
          <cx:pt idx="8505">11000</cx:pt>
          <cx:pt idx="8506">1500</cx:pt>
          <cx:pt idx="8507">21000</cx:pt>
          <cx:pt idx="8508">34000</cx:pt>
          <cx:pt idx="8509">11000</cx:pt>
          <cx:pt idx="8510">8900</cx:pt>
          <cx:pt idx="8511">19000</cx:pt>
          <cx:pt idx="8512">4200</cx:pt>
          <cx:pt idx="8513">1100</cx:pt>
          <cx:pt idx="8514">11000</cx:pt>
          <cx:pt idx="8515">14000</cx:pt>
          <cx:pt idx="8516">14000</cx:pt>
          <cx:pt idx="8517">30000</cx:pt>
          <cx:pt idx="8518">24000</cx:pt>
          <cx:pt idx="8519">518</cx:pt>
          <cx:pt idx="8520">518</cx:pt>
          <cx:pt idx="8521">6300</cx:pt>
          <cx:pt idx="8522">41000</cx:pt>
          <cx:pt idx="8523">18000</cx:pt>
          <cx:pt idx="8524">5200</cx:pt>
          <cx:pt idx="8525">6700</cx:pt>
          <cx:pt idx="8526">3100</cx:pt>
          <cx:pt idx="8527">2000</cx:pt>
          <cx:pt idx="8528">36000</cx:pt>
          <cx:pt idx="8529">60000</cx:pt>
          <cx:pt idx="8530">74000</cx:pt>
          <cx:pt idx="8531">11000</cx:pt>
          <cx:pt idx="8532">83000</cx:pt>
          <cx:pt idx="8533">54000</cx:pt>
          <cx:pt idx="8534">42000</cx:pt>
          <cx:pt idx="8535">23000</cx:pt>
          <cx:pt idx="8536">31000</cx:pt>
          <cx:pt idx="8537">98000</cx:pt>
          <cx:pt idx="8538">69000</cx:pt>
          <cx:pt idx="8539">754</cx:pt>
          <cx:pt idx="8540">20000</cx:pt>
          <cx:pt idx="8541">77000</cx:pt>
          <cx:pt idx="8542">73000</cx:pt>
          <cx:pt idx="8543">33000</cx:pt>
          <cx:pt idx="8544">2700</cx:pt>
          <cx:pt idx="8545">57000</cx:pt>
          <cx:pt idx="8546">83000</cx:pt>
          <cx:pt idx="8547">73000</cx:pt>
          <cx:pt idx="8548">44000</cx:pt>
          <cx:pt idx="8549">2800</cx:pt>
          <cx:pt idx="8550">13000</cx:pt>
          <cx:pt idx="8551">2100</cx:pt>
          <cx:pt idx="8552">28000</cx:pt>
          <cx:pt idx="8553">2300</cx:pt>
          <cx:pt idx="8554">892</cx:pt>
          <cx:pt idx="8555">70000</cx:pt>
          <cx:pt idx="8556">2300</cx:pt>
          <cx:pt idx="8557">20000</cx:pt>
          <cx:pt idx="8558">20000</cx:pt>
          <cx:pt idx="8559">8800</cx:pt>
          <cx:pt idx="8560">24000</cx:pt>
          <cx:pt idx="8561">21000</cx:pt>
          <cx:pt idx="8562">15000</cx:pt>
          <cx:pt idx="8563">154</cx:pt>
          <cx:pt idx="8564">21000</cx:pt>
          <cx:pt idx="8565">4800</cx:pt>
          <cx:pt idx="8566">20000</cx:pt>
          <cx:pt idx="8567">31000</cx:pt>
          <cx:pt idx="8568">16000</cx:pt>
          <cx:pt idx="8569">12000</cx:pt>
          <cx:pt idx="8570">27000</cx:pt>
          <cx:pt idx="8571">6300</cx:pt>
          <cx:pt idx="8572">11000</cx:pt>
          <cx:pt idx="8573">2000</cx:pt>
          <cx:pt idx="8574">1500</cx:pt>
          <cx:pt idx="8575">20000</cx:pt>
          <cx:pt idx="8576">39000</cx:pt>
          <cx:pt idx="8577">3200</cx:pt>
          <cx:pt idx="8578">27000</cx:pt>
          <cx:pt idx="8579">7200</cx:pt>
          <cx:pt idx="8580">23000</cx:pt>
          <cx:pt idx="8581">47000</cx:pt>
          <cx:pt idx="8582">31000</cx:pt>
          <cx:pt idx="8583">21000</cx:pt>
          <cx:pt idx="8584">34000</cx:pt>
          <cx:pt idx="8585">5300</cx:pt>
          <cx:pt idx="8586">37000</cx:pt>
          <cx:pt idx="8587">5700</cx:pt>
          <cx:pt idx="8588">10000</cx:pt>
          <cx:pt idx="8589">52000</cx:pt>
          <cx:pt idx="8590">69000</cx:pt>
          <cx:pt idx="8591">56000</cx:pt>
          <cx:pt idx="8592">53000</cx:pt>
          <cx:pt idx="8593">62000</cx:pt>
          <cx:pt idx="8594">76000</cx:pt>
          <cx:pt idx="8595">71000</cx:pt>
          <cx:pt idx="8596">72000</cx:pt>
          <cx:pt idx="8597">28000</cx:pt>
          <cx:pt idx="8598">2800</cx:pt>
          <cx:pt idx="8599">51000</cx:pt>
          <cx:pt idx="8600">28000</cx:pt>
          <cx:pt idx="8601">40000</cx:pt>
          <cx:pt idx="8602">27000</cx:pt>
          <cx:pt idx="8603">27000</cx:pt>
          <cx:pt idx="8604">37000</cx:pt>
          <cx:pt idx="8605">46000</cx:pt>
          <cx:pt idx="8606">50000</cx:pt>
          <cx:pt idx="8607">49000</cx:pt>
          <cx:pt idx="8608">58000</cx:pt>
          <cx:pt idx="8609">41000</cx:pt>
          <cx:pt idx="8610">73000</cx:pt>
          <cx:pt idx="8611">33000</cx:pt>
          <cx:pt idx="8612">46000</cx:pt>
          <cx:pt idx="8613">19000</cx:pt>
          <cx:pt idx="8614">32000</cx:pt>
          <cx:pt idx="8615">30000</cx:pt>
          <cx:pt idx="8616">92000</cx:pt>
          <cx:pt idx="8617">55000</cx:pt>
          <cx:pt idx="8618">45000</cx:pt>
          <cx:pt idx="8619">47000</cx:pt>
          <cx:pt idx="8620">85000</cx:pt>
          <cx:pt idx="8621">48000</cx:pt>
          <cx:pt idx="8622">77000</cx:pt>
          <cx:pt idx="8623">30000</cx:pt>
          <cx:pt idx="8624">28000</cx:pt>
          <cx:pt idx="8625">35000</cx:pt>
          <cx:pt idx="8626">5800</cx:pt>
          <cx:pt idx="8627">39000</cx:pt>
          <cx:pt idx="8628">25000</cx:pt>
          <cx:pt idx="8629">32000</cx:pt>
          <cx:pt idx="8630">8900</cx:pt>
          <cx:pt idx="8631">84000</cx:pt>
          <cx:pt idx="8632">60000</cx:pt>
          <cx:pt idx="8633">5300</cx:pt>
          <cx:pt idx="8634">39000</cx:pt>
          <cx:pt idx="8635">20000</cx:pt>
          <cx:pt idx="8636">20000</cx:pt>
          <cx:pt idx="8637">20000</cx:pt>
          <cx:pt idx="8638">18</cx:pt>
          <cx:pt idx="8639">42000</cx:pt>
          <cx:pt idx="8640">29000</cx:pt>
          <cx:pt idx="8641">29000</cx:pt>
          <cx:pt idx="8642">6600</cx:pt>
          <cx:pt idx="8643">3200</cx:pt>
          <cx:pt idx="8644">33</cx:pt>
          <cx:pt idx="8645">4400</cx:pt>
          <cx:pt idx="8646">3400</cx:pt>
          <cx:pt idx="8647">860</cx:pt>
          <cx:pt idx="8648">1200</cx:pt>
          <cx:pt idx="8649">1700</cx:pt>
          <cx:pt idx="8650">2800</cx:pt>
          <cx:pt idx="8651">364</cx:pt>
          <cx:pt idx="8652">2200</cx:pt>
          <cx:pt idx="8653">1900</cx:pt>
          <cx:pt idx="8654">1700</cx:pt>
          <cx:pt idx="8655">3000</cx:pt>
          <cx:pt idx="8656">387</cx:pt>
          <cx:pt idx="8657">2700</cx:pt>
          <cx:pt idx="8658">2000</cx:pt>
          <cx:pt idx="8659">5000</cx:pt>
          <cx:pt idx="8660">375</cx:pt>
          <cx:pt idx="8661">11000</cx:pt>
          <cx:pt idx="8662">626</cx:pt>
          <cx:pt idx="8663">11000</cx:pt>
          <cx:pt idx="8664">2900</cx:pt>
          <cx:pt idx="8665">6500</cx:pt>
          <cx:pt idx="8666">2000</cx:pt>
          <cx:pt idx="8667">4200</cx:pt>
          <cx:pt idx="8668">4200</cx:pt>
          <cx:pt idx="8669">6700</cx:pt>
          <cx:pt idx="8670">6700</cx:pt>
          <cx:pt idx="8671">9200</cx:pt>
          <cx:pt idx="8672">4700</cx:pt>
          <cx:pt idx="8673">15000</cx:pt>
          <cx:pt idx="8674">161</cx:pt>
          <cx:pt idx="8675">24000</cx:pt>
          <cx:pt idx="8676">1700</cx:pt>
          <cx:pt idx="8677">2700</cx:pt>
          <cx:pt idx="8678">9200</cx:pt>
          <cx:pt idx="8679">13000</cx:pt>
          <cx:pt idx="8680">13000</cx:pt>
          <cx:pt idx="8681">9200</cx:pt>
          <cx:pt idx="8682">6300</cx:pt>
          <cx:pt idx="8683">3800</cx:pt>
          <cx:pt idx="8684">4200</cx:pt>
          <cx:pt idx="8685">5700</cx:pt>
          <cx:pt idx="8686">18000</cx:pt>
          <cx:pt idx="8687">9900</cx:pt>
          <cx:pt idx="8688">9900</cx:pt>
          <cx:pt idx="8689">12000</cx:pt>
          <cx:pt idx="8690">5300</cx:pt>
          <cx:pt idx="8691">9900</cx:pt>
          <cx:pt idx="8692">63000</cx:pt>
          <cx:pt idx="8693">63000</cx:pt>
          <cx:pt idx="8694">63000</cx:pt>
          <cx:pt idx="8695">63000</cx:pt>
          <cx:pt idx="8696">31000</cx:pt>
          <cx:pt idx="8697">31000</cx:pt>
          <cx:pt idx="8698">31000</cx:pt>
          <cx:pt idx="8699">35000</cx:pt>
          <cx:pt idx="8700">61000</cx:pt>
          <cx:pt idx="8701">61000</cx:pt>
          <cx:pt idx="8702">61000</cx:pt>
          <cx:pt idx="8703">93000</cx:pt>
          <cx:pt idx="8704">5000</cx:pt>
          <cx:pt idx="8705">5000</cx:pt>
          <cx:pt idx="8706">8700</cx:pt>
          <cx:pt idx="8707">61000</cx:pt>
          <cx:pt idx="8708">61000</cx:pt>
          <cx:pt idx="8709">6100</cx:pt>
          <cx:pt idx="8710">26000</cx:pt>
          <cx:pt idx="8711">37000</cx:pt>
          <cx:pt idx="8712">19000</cx:pt>
          <cx:pt idx="8713">2300</cx:pt>
          <cx:pt idx="8714">4400</cx:pt>
          <cx:pt idx="8715">32000</cx:pt>
          <cx:pt idx="8716">879</cx:pt>
          <cx:pt idx="8717">5300</cx:pt>
          <cx:pt idx="8718">17000</cx:pt>
          <cx:pt idx="8719">4200</cx:pt>
          <cx:pt idx="8720">5300</cx:pt>
          <cx:pt idx="8721">3400</cx:pt>
          <cx:pt idx="8722">12000</cx:pt>
          <cx:pt idx="8723">1800</cx:pt>
          <cx:pt idx="8724">12000</cx:pt>
          <cx:pt idx="8725">2500</cx:pt>
          <cx:pt idx="8726">3900</cx:pt>
          <cx:pt idx="8727">2000</cx:pt>
          <cx:pt idx="8728">7200</cx:pt>
          <cx:pt idx="8729">13000</cx:pt>
          <cx:pt idx="8730">20000</cx:pt>
          <cx:pt idx="8731">16000</cx:pt>
          <cx:pt idx="8732">22000</cx:pt>
          <cx:pt idx="8733">3500</cx:pt>
          <cx:pt idx="8734">3500</cx:pt>
          <cx:pt idx="8735">2300</cx:pt>
          <cx:pt idx="8736">65000</cx:pt>
          <cx:pt idx="8737">21000</cx:pt>
          <cx:pt idx="8738">21000</cx:pt>
          <cx:pt idx="8739">20000</cx:pt>
          <cx:pt idx="8740">12000</cx:pt>
          <cx:pt idx="8741">2000</cx:pt>
          <cx:pt idx="8742">2700</cx:pt>
          <cx:pt idx="8743">13000</cx:pt>
          <cx:pt idx="8744">7000</cx:pt>
          <cx:pt idx="8745">9400</cx:pt>
          <cx:pt idx="8746">11000</cx:pt>
          <cx:pt idx="8747">11000</cx:pt>
          <cx:pt idx="8748">1200</cx:pt>
          <cx:pt idx="8749">18000</cx:pt>
          <cx:pt idx="8750">7500</cx:pt>
          <cx:pt idx="8751">2600</cx:pt>
          <cx:pt idx="8752">12000</cx:pt>
          <cx:pt idx="8753">3100</cx:pt>
          <cx:pt idx="8754">39</cx:pt>
          <cx:pt idx="8755">4300</cx:pt>
          <cx:pt idx="8756">45000</cx:pt>
          <cx:pt idx="8757">15000</cx:pt>
          <cx:pt idx="8758">2500</cx:pt>
          <cx:pt idx="8759">5400</cx:pt>
          <cx:pt idx="8760">5200</cx:pt>
          <cx:pt idx="8761">1500</cx:pt>
          <cx:pt idx="8762">970</cx:pt>
          <cx:pt idx="8763">1400</cx:pt>
          <cx:pt idx="8764">2000</cx:pt>
          <cx:pt idx="8765">34000</cx:pt>
          <cx:pt idx="8766">2100</cx:pt>
          <cx:pt idx="8767">2100</cx:pt>
          <cx:pt idx="8768">9700</cx:pt>
          <cx:pt idx="8769">2200</cx:pt>
          <cx:pt idx="8770">1600</cx:pt>
          <cx:pt idx="8771">10000</cx:pt>
          <cx:pt idx="8772">42000</cx:pt>
          <cx:pt idx="8773">13000</cx:pt>
          <cx:pt idx="8774">2700</cx:pt>
          <cx:pt idx="8775">8700</cx:pt>
          <cx:pt idx="8776">32000</cx:pt>
          <cx:pt idx="8777">10000</cx:pt>
          <cx:pt idx="8778">67000</cx:pt>
          <cx:pt idx="8779">17000</cx:pt>
          <cx:pt idx="8780">40000</cx:pt>
          <cx:pt idx="8781">21000</cx:pt>
          <cx:pt idx="8782">12000</cx:pt>
          <cx:pt idx="8783">9700</cx:pt>
          <cx:pt idx="8784">31000</cx:pt>
          <cx:pt idx="8785">4000</cx:pt>
          <cx:pt idx="8786">4000</cx:pt>
          <cx:pt idx="8787">8600</cx:pt>
          <cx:pt idx="8788">25000</cx:pt>
          <cx:pt idx="8789">26000</cx:pt>
          <cx:pt idx="8790">6400</cx:pt>
          <cx:pt idx="8791">88000</cx:pt>
          <cx:pt idx="8792">5800</cx:pt>
          <cx:pt idx="8793">41000</cx:pt>
          <cx:pt idx="8794">2500</cx:pt>
          <cx:pt idx="8795">2500</cx:pt>
          <cx:pt idx="8796">6600</cx:pt>
          <cx:pt idx="8797">24000</cx:pt>
          <cx:pt idx="8798">9800</cx:pt>
          <cx:pt idx="8799">32000</cx:pt>
          <cx:pt idx="8800">72000</cx:pt>
          <cx:pt idx="8801">19000</cx:pt>
          <cx:pt idx="8802">8100</cx:pt>
          <cx:pt idx="8803">6200</cx:pt>
          <cx:pt idx="8804">8400</cx:pt>
          <cx:pt idx="8805">19000</cx:pt>
          <cx:pt idx="8806">8500</cx:pt>
          <cx:pt idx="8807">43000</cx:pt>
          <cx:pt idx="8808">23000</cx:pt>
          <cx:pt idx="8809">48000</cx:pt>
          <cx:pt idx="8810">20000</cx:pt>
          <cx:pt idx="8811">5200</cx:pt>
          <cx:pt idx="8812">3900</cx:pt>
          <cx:pt idx="8813">52000</cx:pt>
          <cx:pt idx="8814">1300</cx:pt>
          <cx:pt idx="8815">25000</cx:pt>
          <cx:pt idx="8816">11000</cx:pt>
          <cx:pt idx="8817">16000</cx:pt>
          <cx:pt idx="8818">1000</cx:pt>
          <cx:pt idx="8819">61000</cx:pt>
          <cx:pt idx="8820">61000</cx:pt>
          <cx:pt idx="8821">54000</cx:pt>
          <cx:pt idx="8822">19000</cx:pt>
          <cx:pt idx="8823">19000</cx:pt>
          <cx:pt idx="8824">19000</cx:pt>
          <cx:pt idx="8825">33000</cx:pt>
          <cx:pt idx="8826">64000</cx:pt>
          <cx:pt idx="8827">72000</cx:pt>
          <cx:pt idx="8828">45000</cx:pt>
          <cx:pt idx="8829">45000</cx:pt>
          <cx:pt idx="8830">27000</cx:pt>
          <cx:pt idx="8831">69000</cx:pt>
          <cx:pt idx="8832">4900</cx:pt>
          <cx:pt idx="8833">4400</cx:pt>
          <cx:pt idx="8834">8600</cx:pt>
          <cx:pt idx="8835">13000</cx:pt>
          <cx:pt idx="8836">8700</cx:pt>
          <cx:pt idx="8837">12000</cx:pt>
          <cx:pt idx="8838">29000</cx:pt>
          <cx:pt idx="8839">29000</cx:pt>
          <cx:pt idx="8840">5800</cx:pt>
          <cx:pt idx="8841">36000</cx:pt>
          <cx:pt idx="8842">17000</cx:pt>
          <cx:pt idx="8843">17000</cx:pt>
          <cx:pt idx="8844">1900</cx:pt>
          <cx:pt idx="8845">1900</cx:pt>
          <cx:pt idx="8846">12000</cx:pt>
          <cx:pt idx="8847">7100</cx:pt>
          <cx:pt idx="8848">96000</cx:pt>
          <cx:pt idx="8849">21000</cx:pt>
          <cx:pt idx="8850">6500</cx:pt>
          <cx:pt idx="8851">6500</cx:pt>
          <cx:pt idx="8852">62000</cx:pt>
          <cx:pt idx="8853">62000</cx:pt>
          <cx:pt idx="8854">82000</cx:pt>
          <cx:pt idx="8855">82000</cx:pt>
          <cx:pt idx="8856">69000</cx:pt>
          <cx:pt idx="8857">22000</cx:pt>
          <cx:pt idx="8858">34000</cx:pt>
          <cx:pt idx="8859">63000</cx:pt>
          <cx:pt idx="8860">63000</cx:pt>
          <cx:pt idx="8861">14000</cx:pt>
          <cx:pt idx="8862">1800</cx:pt>
          <cx:pt idx="8863">95000</cx:pt>
          <cx:pt idx="8864">30000</cx:pt>
          <cx:pt idx="8865">30000</cx:pt>
          <cx:pt idx="8866">16000</cx:pt>
          <cx:pt idx="8867">16000</cx:pt>
          <cx:pt idx="8868">67000</cx:pt>
          <cx:pt idx="8869">12000</cx:pt>
          <cx:pt idx="8870">8500</cx:pt>
          <cx:pt idx="8871">48000</cx:pt>
          <cx:pt idx="8872">62000</cx:pt>
          <cx:pt idx="8873">95000</cx:pt>
          <cx:pt idx="8874">5200</cx:pt>
          <cx:pt idx="8875">5200</cx:pt>
          <cx:pt idx="8876">23000</cx:pt>
          <cx:pt idx="8877">2800</cx:pt>
          <cx:pt idx="8878">2800</cx:pt>
          <cx:pt idx="8879">13000</cx:pt>
          <cx:pt idx="8880">1100</cx:pt>
          <cx:pt idx="8881">4600</cx:pt>
          <cx:pt idx="8882">170</cx:pt>
          <cx:pt idx="8883">1100</cx:pt>
          <cx:pt idx="8884">1000</cx:pt>
          <cx:pt idx="8885">1000</cx:pt>
          <cx:pt idx="8886">11000</cx:pt>
          <cx:pt idx="8887">141</cx:pt>
          <cx:pt idx="8888">160</cx:pt>
          <cx:pt idx="8889">160</cx:pt>
          <cx:pt idx="8890">144</cx:pt>
          <cx:pt idx="8891">141</cx:pt>
          <cx:pt idx="8892">143</cx:pt>
          <cx:pt idx="8893">6300</cx:pt>
          <cx:pt idx="8894">17000</cx:pt>
          <cx:pt idx="8895">7900</cx:pt>
          <cx:pt idx="8896">190</cx:pt>
          <cx:pt idx="8897">6000</cx:pt>
          <cx:pt idx="8898">3500</cx:pt>
          <cx:pt idx="8899">26000</cx:pt>
          <cx:pt idx="8900">93000</cx:pt>
          <cx:pt idx="8901">21000</cx:pt>
          <cx:pt idx="8902">2300</cx:pt>
          <cx:pt idx="8903">2300</cx:pt>
          <cx:pt idx="8904">64000</cx:pt>
          <cx:pt idx="8905">8100</cx:pt>
          <cx:pt idx="8906">376</cx:pt>
          <cx:pt idx="8907">13000</cx:pt>
          <cx:pt idx="8908">8000</cx:pt>
          <cx:pt idx="8909">29000</cx:pt>
          <cx:pt idx="8910">42000</cx:pt>
          <cx:pt idx="8911">19000</cx:pt>
          <cx:pt idx="8912">17</cx:pt>
          <cx:pt idx="8913">2500</cx:pt>
          <cx:pt idx="8914">3600</cx:pt>
          <cx:pt idx="8915">3900</cx:pt>
          <cx:pt idx="8916">54000</cx:pt>
          <cx:pt idx="8917">6800</cx:pt>
          <cx:pt idx="8918">38000</cx:pt>
          <cx:pt idx="8919">44000</cx:pt>
          <cx:pt idx="8920">30000</cx:pt>
          <cx:pt idx="8921">8400</cx:pt>
          <cx:pt idx="8922">27000</cx:pt>
          <cx:pt idx="8923">10000</cx:pt>
          <cx:pt idx="8924">15000</cx:pt>
          <cx:pt idx="8925">27000</cx:pt>
          <cx:pt idx="8926">5100</cx:pt>
          <cx:pt idx="8927">3400</cx:pt>
          <cx:pt idx="8928">10000</cx:pt>
          <cx:pt idx="8929">19000</cx:pt>
          <cx:pt idx="8930">54000</cx:pt>
          <cx:pt idx="8931">3100</cx:pt>
          <cx:pt idx="8932">2700</cx:pt>
          <cx:pt idx="8933">1700</cx:pt>
          <cx:pt idx="8934">8400</cx:pt>
          <cx:pt idx="8935">1200</cx:pt>
          <cx:pt idx="8936">19000</cx:pt>
          <cx:pt idx="8937">12000</cx:pt>
          <cx:pt idx="8938">44000</cx:pt>
          <cx:pt idx="8939">26000</cx:pt>
          <cx:pt idx="8940">99000</cx:pt>
          <cx:pt idx="8941">19000</cx:pt>
          <cx:pt idx="8942">18000</cx:pt>
          <cx:pt idx="8943">3300</cx:pt>
          <cx:pt idx="8944">30000</cx:pt>
          <cx:pt idx="8945">24000</cx:pt>
          <cx:pt idx="8946">4500</cx:pt>
          <cx:pt idx="8947">15000</cx:pt>
          <cx:pt idx="8948">10000</cx:pt>
          <cx:pt idx="8949">18000</cx:pt>
          <cx:pt idx="8950">13000</cx:pt>
          <cx:pt idx="8951">4500</cx:pt>
          <cx:pt idx="8952">3300</cx:pt>
          <cx:pt idx="8953">21000</cx:pt>
          <cx:pt idx="8954">10000</cx:pt>
          <cx:pt idx="8955">36000</cx:pt>
          <cx:pt idx="8956">33000</cx:pt>
          <cx:pt idx="8957">4300</cx:pt>
          <cx:pt idx="8958">656</cx:pt>
          <cx:pt idx="8959">61000</cx:pt>
          <cx:pt idx="8960">14000</cx:pt>
          <cx:pt idx="8961">5400</cx:pt>
          <cx:pt idx="8962">1300</cx:pt>
          <cx:pt idx="8963">1300</cx:pt>
          <cx:pt idx="8964">2800</cx:pt>
          <cx:pt idx="8965">47000</cx:pt>
          <cx:pt idx="8966">47000</cx:pt>
          <cx:pt idx="8967">47000</cx:pt>
          <cx:pt idx="8968">7600</cx:pt>
          <cx:pt idx="8969">4600</cx:pt>
          <cx:pt idx="8970">10000</cx:pt>
          <cx:pt idx="8971">4600</cx:pt>
          <cx:pt idx="8972">13000</cx:pt>
          <cx:pt idx="8973">1200</cx:pt>
          <cx:pt idx="8974">2900</cx:pt>
          <cx:pt idx="8975">10000</cx:pt>
          <cx:pt idx="8976">4800</cx:pt>
          <cx:pt idx="8977">36000</cx:pt>
          <cx:pt idx="8978">3500</cx:pt>
          <cx:pt idx="8979">3500</cx:pt>
          <cx:pt idx="8980">50000</cx:pt>
          <cx:pt idx="8981">51</cx:pt>
          <cx:pt idx="8982">11000</cx:pt>
          <cx:pt idx="8983">29000</cx:pt>
          <cx:pt idx="8984">46000</cx:pt>
          <cx:pt idx="8985">46000</cx:pt>
          <cx:pt idx="8986">1400</cx:pt>
          <cx:pt idx="8987">1200</cx:pt>
          <cx:pt idx="8988">228</cx:pt>
          <cx:pt idx="8989">228</cx:pt>
          <cx:pt idx="8990">9800</cx:pt>
          <cx:pt idx="8991">39000</cx:pt>
          <cx:pt idx="8992">193</cx:pt>
          <cx:pt idx="8993">12000</cx:pt>
          <cx:pt idx="8994">192</cx:pt>
          <cx:pt idx="8995">57000</cx:pt>
          <cx:pt idx="8996">2100</cx:pt>
          <cx:pt idx="8997">3900</cx:pt>
          <cx:pt idx="8998">11000</cx:pt>
          <cx:pt idx="8999">2300</cx:pt>
          <cx:pt idx="9000">8500</cx:pt>
          <cx:pt idx="9001">1400</cx:pt>
          <cx:pt idx="9002">473</cx:pt>
          <cx:pt idx="9003">2400</cx:pt>
          <cx:pt idx="9004">3900</cx:pt>
          <cx:pt idx="9005">68000</cx:pt>
          <cx:pt idx="9006">1600</cx:pt>
          <cx:pt idx="9007">1600</cx:pt>
          <cx:pt idx="9008">1800</cx:pt>
          <cx:pt idx="9009">26000</cx:pt>
          <cx:pt idx="9010">3000</cx:pt>
          <cx:pt idx="9011">71000</cx:pt>
          <cx:pt idx="9012">246</cx:pt>
          <cx:pt idx="9013">3600</cx:pt>
          <cx:pt idx="9014">1300</cx:pt>
          <cx:pt idx="9015">68000</cx:pt>
          <cx:pt idx="9016">1300</cx:pt>
          <cx:pt idx="9017">44000</cx:pt>
          <cx:pt idx="9018">7000</cx:pt>
          <cx:pt idx="9019">5400</cx:pt>
          <cx:pt idx="9020">7600</cx:pt>
          <cx:pt idx="9021">14000</cx:pt>
          <cx:pt idx="9022">2600</cx:pt>
          <cx:pt idx="9023">48000</cx:pt>
          <cx:pt idx="9024">6300</cx:pt>
          <cx:pt idx="9025">96000</cx:pt>
          <cx:pt idx="9026">10000</cx:pt>
          <cx:pt idx="9027">47000</cx:pt>
          <cx:pt idx="9028">3200</cx:pt>
          <cx:pt idx="9029">3200</cx:pt>
          <cx:pt idx="9030">3200</cx:pt>
          <cx:pt idx="9031">5800</cx:pt>
          <cx:pt idx="9032">23000</cx:pt>
          <cx:pt idx="9033">1100</cx:pt>
          <cx:pt idx="9034">4600</cx:pt>
          <cx:pt idx="9035">6300</cx:pt>
          <cx:pt idx="9036">6300</cx:pt>
          <cx:pt idx="9037">4300</cx:pt>
          <cx:pt idx="9038">4800</cx:pt>
          <cx:pt idx="9039">4200</cx:pt>
          <cx:pt idx="9040">3600</cx:pt>
          <cx:pt idx="9041">4000</cx:pt>
          <cx:pt idx="9042">3900</cx:pt>
          <cx:pt idx="9043">8700</cx:pt>
          <cx:pt idx="9044">5100</cx:pt>
          <cx:pt idx="9045">1800</cx:pt>
          <cx:pt idx="9046">1500</cx:pt>
          <cx:pt idx="9047">7000</cx:pt>
          <cx:pt idx="9048">7000</cx:pt>
          <cx:pt idx="9049">18000</cx:pt>
          <cx:pt idx="9050">3400</cx:pt>
          <cx:pt idx="9051">3300</cx:pt>
          <cx:pt idx="9052">1500</cx:pt>
          <cx:pt idx="9053">5100</cx:pt>
          <cx:pt idx="9054">10000</cx:pt>
          <cx:pt idx="9055">1600</cx:pt>
          <cx:pt idx="9056">3200</cx:pt>
          <cx:pt idx="9057">3000</cx:pt>
          <cx:pt idx="9058">10000</cx:pt>
          <cx:pt idx="9059">2800</cx:pt>
          <cx:pt idx="9060">2500</cx:pt>
          <cx:pt idx="9061">1300</cx:pt>
          <cx:pt idx="9062">11000</cx:pt>
          <cx:pt idx="9063">15000</cx:pt>
          <cx:pt idx="9064">3100</cx:pt>
          <cx:pt idx="9065">2800</cx:pt>
          <cx:pt idx="9066">3700</cx:pt>
          <cx:pt idx="9067">6100</cx:pt>
          <cx:pt idx="9068">4500</cx:pt>
          <cx:pt idx="9069">30000</cx:pt>
          <cx:pt idx="9070">6200</cx:pt>
          <cx:pt idx="9071">20000</cx:pt>
          <cx:pt idx="9072">38000</cx:pt>
          <cx:pt idx="9073">20000</cx:pt>
          <cx:pt idx="9074">3100</cx:pt>
          <cx:pt idx="9075">6400</cx:pt>
          <cx:pt idx="9076">71000</cx:pt>
          <cx:pt idx="9077">11000</cx:pt>
          <cx:pt idx="9078">11000</cx:pt>
          <cx:pt idx="9079">2600</cx:pt>
          <cx:pt idx="9080">33000</cx:pt>
          <cx:pt idx="9081">21000</cx:pt>
          <cx:pt idx="9082">41000</cx:pt>
          <cx:pt idx="9083">12000</cx:pt>
          <cx:pt idx="9084">21000</cx:pt>
          <cx:pt idx="9085">2800</cx:pt>
          <cx:pt idx="9086">3600</cx:pt>
          <cx:pt idx="9087">14000</cx:pt>
          <cx:pt idx="9088">29000</cx:pt>
          <cx:pt idx="9089">76000</cx:pt>
          <cx:pt idx="9090">5700</cx:pt>
          <cx:pt idx="9091">17000</cx:pt>
          <cx:pt idx="9092">28000</cx:pt>
          <cx:pt idx="9093">4600</cx:pt>
          <cx:pt idx="9094">4600</cx:pt>
          <cx:pt idx="9095">19000</cx:pt>
          <cx:pt idx="9096">3100</cx:pt>
          <cx:pt idx="9097">79000</cx:pt>
          <cx:pt idx="9098">36000</cx:pt>
          <cx:pt idx="9099">7800</cx:pt>
          <cx:pt idx="9100">89000</cx:pt>
          <cx:pt idx="9101">49000</cx:pt>
          <cx:pt idx="9102">12000</cx:pt>
          <cx:pt idx="9103">3000</cx:pt>
          <cx:pt idx="9104">57000</cx:pt>
          <cx:pt idx="9105">16000</cx:pt>
          <cx:pt idx="9106">13000</cx:pt>
          <cx:pt idx="9107">5900</cx:pt>
          <cx:pt idx="9108">40000</cx:pt>
          <cx:pt idx="9109">14000</cx:pt>
          <cx:pt idx="9110">14000</cx:pt>
          <cx:pt idx="9111">73</cx:pt>
          <cx:pt idx="9112">3500</cx:pt>
          <cx:pt idx="9113">17000</cx:pt>
          <cx:pt idx="9114">7900</cx:pt>
          <cx:pt idx="9115">19000</cx:pt>
          <cx:pt idx="9116">30000</cx:pt>
          <cx:pt idx="9117">12000</cx:pt>
          <cx:pt idx="9118">42000</cx:pt>
          <cx:pt idx="9119">7400</cx:pt>
          <cx:pt idx="9120">9100</cx:pt>
          <cx:pt idx="9121">7500</cx:pt>
          <cx:pt idx="9122">4800</cx:pt>
          <cx:pt idx="9123">7400</cx:pt>
          <cx:pt idx="9124">4900</cx:pt>
          <cx:pt idx="9125">9100</cx:pt>
          <cx:pt idx="9126">4200</cx:pt>
          <cx:pt idx="9127">2700</cx:pt>
          <cx:pt idx="9128">75000</cx:pt>
          <cx:pt idx="9129">3900</cx:pt>
          <cx:pt idx="9130">2300</cx:pt>
          <cx:pt idx="9131">35000</cx:pt>
          <cx:pt idx="9132">3500</cx:pt>
          <cx:pt idx="9133">9100</cx:pt>
          <cx:pt idx="9134">1500</cx:pt>
          <cx:pt idx="9135">26000</cx:pt>
          <cx:pt idx="9136">7400</cx:pt>
          <cx:pt idx="9137">2100</cx:pt>
          <cx:pt idx="9138">4700</cx:pt>
          <cx:pt idx="9139">3400</cx:pt>
          <cx:pt idx="9140">4200</cx:pt>
          <cx:pt idx="9141">4600</cx:pt>
          <cx:pt idx="9142">7100</cx:pt>
          <cx:pt idx="9143">21000</cx:pt>
          <cx:pt idx="9144">2700</cx:pt>
          <cx:pt idx="9145">4400</cx:pt>
          <cx:pt idx="9146">14000</cx:pt>
          <cx:pt idx="9147">17000</cx:pt>
          <cx:pt idx="9148">17000</cx:pt>
          <cx:pt idx="9149">9000</cx:pt>
          <cx:pt idx="9150">4500</cx:pt>
          <cx:pt idx="9151">21000</cx:pt>
          <cx:pt idx="9152">15000</cx:pt>
          <cx:pt idx="9153">21000</cx:pt>
          <cx:pt idx="9154">8000</cx:pt>
          <cx:pt idx="9155">11000</cx:pt>
          <cx:pt idx="9156">21000</cx:pt>
          <cx:pt idx="9157">2900</cx:pt>
          <cx:pt idx="9158">20000</cx:pt>
          <cx:pt idx="9159">2900</cx:pt>
          <cx:pt idx="9160">20000</cx:pt>
          <cx:pt idx="9161">47000</cx:pt>
          <cx:pt idx="9162">12000</cx:pt>
          <cx:pt idx="9163">12000</cx:pt>
          <cx:pt idx="9164">17000</cx:pt>
          <cx:pt idx="9165">10000</cx:pt>
          <cx:pt idx="9166">26000</cx:pt>
          <cx:pt idx="9167">9200</cx:pt>
          <cx:pt idx="9168">9800</cx:pt>
          <cx:pt idx="9169">17000</cx:pt>
          <cx:pt idx="9170">658</cx:pt>
          <cx:pt idx="9171">30000</cx:pt>
          <cx:pt idx="9172">1800</cx:pt>
          <cx:pt idx="9173">97000</cx:pt>
          <cx:pt idx="9174">2900</cx:pt>
          <cx:pt idx="9175">15000</cx:pt>
          <cx:pt idx="9176">5300</cx:pt>
          <cx:pt idx="9177">8300</cx:pt>
          <cx:pt idx="9178">20000</cx:pt>
          <cx:pt idx="9179">3000</cx:pt>
          <cx:pt idx="9180">5600</cx:pt>
          <cx:pt idx="9181">7900</cx:pt>
          <cx:pt idx="9182">22000</cx:pt>
          <cx:pt idx="9183">5000</cx:pt>
          <cx:pt idx="9184">11000</cx:pt>
          <cx:pt idx="9185">15000</cx:pt>
          <cx:pt idx="9186">7500</cx:pt>
          <cx:pt idx="9187">4100</cx:pt>
          <cx:pt idx="9188">13000</cx:pt>
          <cx:pt idx="9189">12000</cx:pt>
          <cx:pt idx="9190">60000</cx:pt>
          <cx:pt idx="9191">25000</cx:pt>
          <cx:pt idx="9192">4600</cx:pt>
          <cx:pt idx="9193">1700</cx:pt>
          <cx:pt idx="9194">6500</cx:pt>
          <cx:pt idx="9195">36000</cx:pt>
          <cx:pt idx="9196">17000</cx:pt>
          <cx:pt idx="9197">6500</cx:pt>
          <cx:pt idx="9198">39000</cx:pt>
          <cx:pt idx="9199">46000</cx:pt>
          <cx:pt idx="9200">52000</cx:pt>
          <cx:pt idx="9201">7700</cx:pt>
          <cx:pt idx="9202">30000</cx:pt>
          <cx:pt idx="9203">17000</cx:pt>
          <cx:pt idx="9204">39000</cx:pt>
          <cx:pt idx="9205">30000</cx:pt>
          <cx:pt idx="9206">12000</cx:pt>
          <cx:pt idx="9207">45000</cx:pt>
          <cx:pt idx="9208">29000</cx:pt>
          <cx:pt idx="9209">48000</cx:pt>
          <cx:pt idx="9210">50000</cx:pt>
          <cx:pt idx="9211">50000</cx:pt>
          <cx:pt idx="9212">66000</cx:pt>
          <cx:pt idx="9213">27000</cx:pt>
          <cx:pt idx="9214">51000</cx:pt>
          <cx:pt idx="9215">69000</cx:pt>
          <cx:pt idx="9216">21000</cx:pt>
          <cx:pt idx="9217">14000</cx:pt>
          <cx:pt idx="9218">19000</cx:pt>
          <cx:pt idx="9219">61000</cx:pt>
          <cx:pt idx="9220">28000</cx:pt>
          <cx:pt idx="9221">49000</cx:pt>
          <cx:pt idx="9222">94000</cx:pt>
          <cx:pt idx="9223">23000</cx:pt>
          <cx:pt idx="9224">94000</cx:pt>
          <cx:pt idx="9225">2500</cx:pt>
          <cx:pt idx="9226">13000</cx:pt>
          <cx:pt idx="9227">34000</cx:pt>
          <cx:pt idx="9228">33000</cx:pt>
          <cx:pt idx="9229">16000</cx:pt>
          <cx:pt idx="9230">992</cx:pt>
          <cx:pt idx="9231">18000</cx:pt>
          <cx:pt idx="9232">8100</cx:pt>
          <cx:pt idx="9233">15000</cx:pt>
          <cx:pt idx="9234">8200</cx:pt>
          <cx:pt idx="9235">8100</cx:pt>
          <cx:pt idx="9236">27000</cx:pt>
          <cx:pt idx="9237">27000</cx:pt>
          <cx:pt idx="9238">4100</cx:pt>
          <cx:pt idx="9239">20000</cx:pt>
          <cx:pt idx="9240">6000</cx:pt>
          <cx:pt idx="9241">17000</cx:pt>
          <cx:pt idx="9242">4700</cx:pt>
          <cx:pt idx="9243">14000</cx:pt>
          <cx:pt idx="9244">5800</cx:pt>
          <cx:pt idx="9245">9900</cx:pt>
          <cx:pt idx="9246">9900</cx:pt>
          <cx:pt idx="9247">49000</cx:pt>
          <cx:pt idx="9248">14000</cx:pt>
          <cx:pt idx="9249">7600</cx:pt>
          <cx:pt idx="9250">7800</cx:pt>
          <cx:pt idx="9251">46000</cx:pt>
          <cx:pt idx="9252">29000</cx:pt>
          <cx:pt idx="9253">3600</cx:pt>
          <cx:pt idx="9254">49000</cx:pt>
          <cx:pt idx="9255">29000</cx:pt>
          <cx:pt idx="9256">8200</cx:pt>
          <cx:pt idx="9257">54000</cx:pt>
          <cx:pt idx="9258">18000</cx:pt>
          <cx:pt idx="9259">56000</cx:pt>
          <cx:pt idx="9260">26000</cx:pt>
          <cx:pt idx="9261">3300</cx:pt>
          <cx:pt idx="9262">40000</cx:pt>
          <cx:pt idx="9263">14000</cx:pt>
          <cx:pt idx="9264">24000</cx:pt>
          <cx:pt idx="9265">37000</cx:pt>
          <cx:pt idx="9266">37000</cx:pt>
          <cx:pt idx="9267">37000</cx:pt>
          <cx:pt idx="9268">22000</cx:pt>
          <cx:pt idx="9269">16000</cx:pt>
          <cx:pt idx="9270">2000</cx:pt>
          <cx:pt idx="9271">3500</cx:pt>
          <cx:pt idx="9272">8500</cx:pt>
          <cx:pt idx="9273">253</cx:pt>
          <cx:pt idx="9274">957</cx:pt>
          <cx:pt idx="9275">957</cx:pt>
          <cx:pt idx="9276">420</cx:pt>
          <cx:pt idx="9277">13000</cx:pt>
          <cx:pt idx="9278">2400</cx:pt>
          <cx:pt idx="9279">3400</cx:pt>
          <cx:pt idx="9280">5100</cx:pt>
          <cx:pt idx="9281">5100</cx:pt>
          <cx:pt idx="9282">9700</cx:pt>
          <cx:pt idx="9283">72</cx:pt>
          <cx:pt idx="9284">72</cx:pt>
          <cx:pt idx="9285">2400</cx:pt>
          <cx:pt idx="9286">35000</cx:pt>
          <cx:pt idx="9287">3900</cx:pt>
          <cx:pt idx="9288">26</cx:pt>
          <cx:pt idx="9289">29</cx:pt>
          <cx:pt idx="9290">5800</cx:pt>
          <cx:pt idx="9291">2800</cx:pt>
          <cx:pt idx="9292">5800</cx:pt>
          <cx:pt idx="9293">2100</cx:pt>
          <cx:pt idx="9294">1400</cx:pt>
          <cx:pt idx="9295">3900</cx:pt>
          <cx:pt idx="9296">7500</cx:pt>
          <cx:pt idx="9297">58000</cx:pt>
          <cx:pt idx="9298">4000</cx:pt>
          <cx:pt idx="9299">404</cx:pt>
          <cx:pt idx="9300">14000</cx:pt>
          <cx:pt idx="9301">2600</cx:pt>
          <cx:pt idx="9302">7600</cx:pt>
          <cx:pt idx="9303">11000</cx:pt>
          <cx:pt idx="9304">8000</cx:pt>
          <cx:pt idx="9305">2300</cx:pt>
          <cx:pt idx="9306">49000</cx:pt>
          <cx:pt idx="9307">43000</cx:pt>
          <cx:pt idx="9308">10000</cx:pt>
          <cx:pt idx="9309">16000</cx:pt>
          <cx:pt idx="9310">24000</cx:pt>
          <cx:pt idx="9311">6200</cx:pt>
          <cx:pt idx="9312">27000</cx:pt>
          <cx:pt idx="9313">46000</cx:pt>
          <cx:pt idx="9314">2400</cx:pt>
          <cx:pt idx="9315">36000</cx:pt>
          <cx:pt idx="9316">17000</cx:pt>
          <cx:pt idx="9317">8000</cx:pt>
          <cx:pt idx="9318">37000</cx:pt>
          <cx:pt idx="9319">33000</cx:pt>
          <cx:pt idx="9320">15000</cx:pt>
          <cx:pt idx="9321">15000</cx:pt>
          <cx:pt idx="9322">13000</cx:pt>
          <cx:pt idx="9323">11000</cx:pt>
          <cx:pt idx="9324">25000</cx:pt>
          <cx:pt idx="9325">16000</cx:pt>
          <cx:pt idx="9326">15000</cx:pt>
          <cx:pt idx="9327">15000</cx:pt>
          <cx:pt idx="9328">43000</cx:pt>
          <cx:pt idx="9329">43000</cx:pt>
          <cx:pt idx="9330">36000</cx:pt>
          <cx:pt idx="9331">23000</cx:pt>
          <cx:pt idx="9332">99000</cx:pt>
          <cx:pt idx="9333">46000</cx:pt>
          <cx:pt idx="9334">46000</cx:pt>
          <cx:pt idx="9335">20000</cx:pt>
          <cx:pt idx="9336">45000</cx:pt>
          <cx:pt idx="9337">2900</cx:pt>
          <cx:pt idx="9338">21000</cx:pt>
          <cx:pt idx="9339">35000</cx:pt>
          <cx:pt idx="9340">41000</cx:pt>
          <cx:pt idx="9341">2200</cx:pt>
          <cx:pt idx="9342">2500</cx:pt>
          <cx:pt idx="9343">35000</cx:pt>
          <cx:pt idx="9344">1500</cx:pt>
          <cx:pt idx="9345">54000</cx:pt>
          <cx:pt idx="9346">44000</cx:pt>
          <cx:pt idx="9347">27000</cx:pt>
          <cx:pt idx="9348">8500</cx:pt>
          <cx:pt idx="9349">22000</cx:pt>
          <cx:pt idx="9350">26000</cx:pt>
          <cx:pt idx="9351">63000</cx:pt>
          <cx:pt idx="9352">20000</cx:pt>
          <cx:pt idx="9353">26000</cx:pt>
          <cx:pt idx="9354">3500</cx:pt>
          <cx:pt idx="9355">26000</cx:pt>
          <cx:pt idx="9356">10000</cx:pt>
          <cx:pt idx="9357">5500</cx:pt>
          <cx:pt idx="9358">26000</cx:pt>
          <cx:pt idx="9359">26000</cx:pt>
          <cx:pt idx="9360">26000</cx:pt>
          <cx:pt idx="9361">26000</cx:pt>
          <cx:pt idx="9362">26000</cx:pt>
          <cx:pt idx="9363">26000</cx:pt>
          <cx:pt idx="9364">26000</cx:pt>
          <cx:pt idx="9365">2400</cx:pt>
          <cx:pt idx="9366">26000</cx:pt>
          <cx:pt idx="9367">26000</cx:pt>
          <cx:pt idx="9368">26000</cx:pt>
          <cx:pt idx="9369">26000</cx:pt>
          <cx:pt idx="9370">26000</cx:pt>
          <cx:pt idx="9371">26000</cx:pt>
          <cx:pt idx="9372">13000</cx:pt>
          <cx:pt idx="9373">26000</cx:pt>
          <cx:pt idx="9374">25000</cx:pt>
          <cx:pt idx="9375">26000</cx:pt>
          <cx:pt idx="9376">26000</cx:pt>
          <cx:pt idx="9377">15000</cx:pt>
          <cx:pt idx="9378">18000</cx:pt>
          <cx:pt idx="9379">21000</cx:pt>
          <cx:pt idx="9380">26000</cx:pt>
          <cx:pt idx="9381">17000</cx:pt>
          <cx:pt idx="9382">26000</cx:pt>
          <cx:pt idx="9383">12000</cx:pt>
          <cx:pt idx="9384">26000</cx:pt>
          <cx:pt idx="9385">26000</cx:pt>
          <cx:pt idx="9386">26000</cx:pt>
          <cx:pt idx="9387">26000</cx:pt>
          <cx:pt idx="9388">26000</cx:pt>
          <cx:pt idx="9389">2600</cx:pt>
          <cx:pt idx="9390">27000</cx:pt>
          <cx:pt idx="9391">15000</cx:pt>
          <cx:pt idx="9392">26000</cx:pt>
          <cx:pt idx="9393">17000</cx:pt>
          <cx:pt idx="9394">45000</cx:pt>
          <cx:pt idx="9395">24000</cx:pt>
          <cx:pt idx="9396">11000</cx:pt>
          <cx:pt idx="9397">3100</cx:pt>
          <cx:pt idx="9398">30000</cx:pt>
          <cx:pt idx="9399">3200</cx:pt>
          <cx:pt idx="9400">5600</cx:pt>
          <cx:pt idx="9401">7100</cx:pt>
          <cx:pt idx="9402">7100</cx:pt>
          <cx:pt idx="9403">31000</cx:pt>
          <cx:pt idx="9404">34000</cx:pt>
          <cx:pt idx="9405">9200</cx:pt>
          <cx:pt idx="9406">36000</cx:pt>
          <cx:pt idx="9407">15000</cx:pt>
          <cx:pt idx="9408">2000</cx:pt>
          <cx:pt idx="9409">6100</cx:pt>
          <cx:pt idx="9410">6100</cx:pt>
          <cx:pt idx="9411">22000</cx:pt>
          <cx:pt idx="9412">4400</cx:pt>
          <cx:pt idx="9413">86000</cx:pt>
          <cx:pt idx="9414">13000</cx:pt>
          <cx:pt idx="9415">12000</cx:pt>
          <cx:pt idx="9416">41000</cx:pt>
          <cx:pt idx="9417">8200</cx:pt>
          <cx:pt idx="9418">8000</cx:pt>
          <cx:pt idx="9419">15000</cx:pt>
          <cx:pt idx="9420">470</cx:pt>
          <cx:pt idx="9421">5300</cx:pt>
          <cx:pt idx="9422">9400</cx:pt>
          <cx:pt idx="9423">2200</cx:pt>
          <cx:pt idx="9424">43000</cx:pt>
          <cx:pt idx="9425">226</cx:pt>
          <cx:pt idx="9426">20000</cx:pt>
          <cx:pt idx="9427">21000</cx:pt>
          <cx:pt idx="9428">37000</cx:pt>
          <cx:pt idx="9429">26000</cx:pt>
          <cx:pt idx="9430">3400</cx:pt>
          <cx:pt idx="9431">22000</cx:pt>
          <cx:pt idx="9432">7800</cx:pt>
          <cx:pt idx="9433">3400</cx:pt>
          <cx:pt idx="9434">28000</cx:pt>
          <cx:pt idx="9435">7800</cx:pt>
          <cx:pt idx="9436">2600</cx:pt>
          <cx:pt idx="9437">3900</cx:pt>
          <cx:pt idx="9438">7600</cx:pt>
          <cx:pt idx="9439">8100</cx:pt>
          <cx:pt idx="9440">9500</cx:pt>
          <cx:pt idx="9441">1800</cx:pt>
          <cx:pt idx="9442">16000</cx:pt>
          <cx:pt idx="9443">3200</cx:pt>
          <cx:pt idx="9444">45000</cx:pt>
          <cx:pt idx="9445">14000</cx:pt>
          <cx:pt idx="9446">12000</cx:pt>
          <cx:pt idx="9447">49000</cx:pt>
          <cx:pt idx="9448">13000</cx:pt>
          <cx:pt idx="9449">9900</cx:pt>
          <cx:pt idx="9450">3900</cx:pt>
          <cx:pt idx="9451">7600</cx:pt>
          <cx:pt idx="9452">28000</cx:pt>
          <cx:pt idx="9453">12000</cx:pt>
          <cx:pt idx="9454">69000</cx:pt>
          <cx:pt idx="9455">34000</cx:pt>
          <cx:pt idx="9456">9200</cx:pt>
          <cx:pt idx="9457">5400</cx:pt>
          <cx:pt idx="9458">8700</cx:pt>
          <cx:pt idx="9459">18000</cx:pt>
          <cx:pt idx="9460">5700</cx:pt>
          <cx:pt idx="9461">12000</cx:pt>
          <cx:pt idx="9462">15000</cx:pt>
          <cx:pt idx="9463">1600</cx:pt>
          <cx:pt idx="9464">38000</cx:pt>
          <cx:pt idx="9465">11000</cx:pt>
          <cx:pt idx="9466">14000</cx:pt>
          <cx:pt idx="9467">14000</cx:pt>
          <cx:pt idx="9468">30000</cx:pt>
          <cx:pt idx="9469">13000</cx:pt>
          <cx:pt idx="9470">13000</cx:pt>
          <cx:pt idx="9471">10000</cx:pt>
          <cx:pt idx="9472">45000</cx:pt>
          <cx:pt idx="9473">5300</cx:pt>
          <cx:pt idx="9474">19000</cx:pt>
          <cx:pt idx="9475">7000</cx:pt>
          <cx:pt idx="9476">5600</cx:pt>
          <cx:pt idx="9477">11000</cx:pt>
          <cx:pt idx="9478">12000</cx:pt>
          <cx:pt idx="9479">9200</cx:pt>
          <cx:pt idx="9480">11000</cx:pt>
          <cx:pt idx="9481">13000</cx:pt>
          <cx:pt idx="9482">3300</cx:pt>
          <cx:pt idx="9483">14000</cx:pt>
          <cx:pt idx="9484">8800</cx:pt>
          <cx:pt idx="9485">7300</cx:pt>
          <cx:pt idx="9486">14000</cx:pt>
          <cx:pt idx="9487">8500</cx:pt>
          <cx:pt idx="9488">3300</cx:pt>
          <cx:pt idx="9489">9000</cx:pt>
          <cx:pt idx="9490">240</cx:pt>
          <cx:pt idx="9491">8200</cx:pt>
          <cx:pt idx="9492">7900</cx:pt>
          <cx:pt idx="9493">1600</cx:pt>
          <cx:pt idx="9494">34000</cx:pt>
          <cx:pt idx="9495">2100</cx:pt>
          <cx:pt idx="9496">59000</cx:pt>
          <cx:pt idx="9497">5200</cx:pt>
          <cx:pt idx="9498">89</cx:pt>
          <cx:pt idx="9499">3600</cx:pt>
          <cx:pt idx="9500">234</cx:pt>
          <cx:pt idx="9501">257</cx:pt>
          <cx:pt idx="9502">257</cx:pt>
          <cx:pt idx="9503">9800</cx:pt>
          <cx:pt idx="9504">9800</cx:pt>
          <cx:pt idx="9505">36000</cx:pt>
          <cx:pt idx="9506">20000</cx:pt>
          <cx:pt idx="9507">28000</cx:pt>
          <cx:pt idx="9508">3200</cx:pt>
          <cx:pt idx="9509">50000</cx:pt>
          <cx:pt idx="9510">41000</cx:pt>
          <cx:pt idx="9511">364</cx:pt>
          <cx:pt idx="9512">3100</cx:pt>
          <cx:pt idx="9513">861</cx:pt>
          <cx:pt idx="9514">1600</cx:pt>
          <cx:pt idx="9515">15000</cx:pt>
          <cx:pt idx="9516">17000</cx:pt>
          <cx:pt idx="9517">16000</cx:pt>
          <cx:pt idx="9518">15000</cx:pt>
          <cx:pt idx="9519">11000</cx:pt>
          <cx:pt idx="9520">16000</cx:pt>
          <cx:pt idx="9521">15000</cx:pt>
          <cx:pt idx="9522">19000</cx:pt>
          <cx:pt idx="9523">16000</cx:pt>
          <cx:pt idx="9524">2800</cx:pt>
          <cx:pt idx="9525">1300</cx:pt>
          <cx:pt idx="9526">21000</cx:pt>
          <cx:pt idx="9527">18000</cx:pt>
          <cx:pt idx="9528">5200</cx:pt>
          <cx:pt idx="9529">2000</cx:pt>
          <cx:pt idx="9530">2000</cx:pt>
          <cx:pt idx="9531">9700</cx:pt>
          <cx:pt idx="9532">17000</cx:pt>
          <cx:pt idx="9533">4300</cx:pt>
          <cx:pt idx="9534">54000</cx:pt>
          <cx:pt idx="9535">54000</cx:pt>
          <cx:pt idx="9536">54000</cx:pt>
          <cx:pt idx="9537">7200</cx:pt>
          <cx:pt idx="9538">11000</cx:pt>
          <cx:pt idx="9539">49000</cx:pt>
          <cx:pt idx="9540">15000</cx:pt>
          <cx:pt idx="9541">25000</cx:pt>
          <cx:pt idx="9542">16000</cx:pt>
          <cx:pt idx="9543">11000</cx:pt>
          <cx:pt idx="9544">40000</cx:pt>
          <cx:pt idx="9545">3700</cx:pt>
          <cx:pt idx="9546">3700</cx:pt>
          <cx:pt idx="9547">24000</cx:pt>
          <cx:pt idx="9548">16000</cx:pt>
          <cx:pt idx="9549">8100</cx:pt>
          <cx:pt idx="9550">6300</cx:pt>
          <cx:pt idx="9551">46000</cx:pt>
          <cx:pt idx="9552">467</cx:pt>
          <cx:pt idx="9553">1400</cx:pt>
          <cx:pt idx="9554">22000</cx:pt>
          <cx:pt idx="9555">157</cx:pt>
          <cx:pt idx="9556">2600</cx:pt>
          <cx:pt idx="9557">44000</cx:pt>
          <cx:pt idx="9558">11000</cx:pt>
          <cx:pt idx="9559">39000</cx:pt>
          <cx:pt idx="9560">4400</cx:pt>
          <cx:pt idx="9561">1700</cx:pt>
          <cx:pt idx="9562">7900</cx:pt>
          <cx:pt idx="9563">1200</cx:pt>
          <cx:pt idx="9564">2000</cx:pt>
          <cx:pt idx="9565">5800</cx:pt>
          <cx:pt idx="9566">61000</cx:pt>
          <cx:pt idx="9567">3800</cx:pt>
          <cx:pt idx="9568">3300</cx:pt>
          <cx:pt idx="9569">29000</cx:pt>
          <cx:pt idx="9570">3300</cx:pt>
          <cx:pt idx="9571">44</cx:pt>
          <cx:pt idx="9572">26000</cx:pt>
          <cx:pt idx="9573">3300</cx:pt>
          <cx:pt idx="9574">676</cx:pt>
          <cx:pt idx="9575">2500</cx:pt>
          <cx:pt idx="9576">72000</cx:pt>
          <cx:pt idx="9577">4300</cx:pt>
          <cx:pt idx="9578">67</cx:pt>
          <cx:pt idx="9579">2400</cx:pt>
          <cx:pt idx="9580">8000</cx:pt>
          <cx:pt idx="9581">11000</cx:pt>
          <cx:pt idx="9582">552</cx:pt>
          <cx:pt idx="9583">885</cx:pt>
          <cx:pt idx="9584">885</cx:pt>
          <cx:pt idx="9585">7000</cx:pt>
          <cx:pt idx="9586">16000</cx:pt>
          <cx:pt idx="9587">12000</cx:pt>
          <cx:pt idx="9588">41000</cx:pt>
          <cx:pt idx="9589">2400</cx:pt>
          <cx:pt idx="9590">3900</cx:pt>
          <cx:pt idx="9591">8900</cx:pt>
          <cx:pt idx="9592">36000</cx:pt>
          <cx:pt idx="9593">9000</cx:pt>
          <cx:pt idx="9594">24000</cx:pt>
          <cx:pt idx="9595">2200</cx:pt>
          <cx:pt idx="9596">38000</cx:pt>
          <cx:pt idx="9597">75000</cx:pt>
          <cx:pt idx="9598">50000</cx:pt>
          <cx:pt idx="9599">44000</cx:pt>
          <cx:pt idx="9600">11000</cx:pt>
          <cx:pt idx="9601">72000</cx:pt>
          <cx:pt idx="9602">84000</cx:pt>
          <cx:pt idx="9603">9500</cx:pt>
          <cx:pt idx="9604">2800</cx:pt>
          <cx:pt idx="9605">48000</cx:pt>
          <cx:pt idx="9606">20000</cx:pt>
          <cx:pt idx="9607">48000</cx:pt>
          <cx:pt idx="9608">20000</cx:pt>
          <cx:pt idx="9609">38000</cx:pt>
          <cx:pt idx="9610">16000</cx:pt>
          <cx:pt idx="9611">78000</cx:pt>
          <cx:pt idx="9612">5700</cx:pt>
          <cx:pt idx="9613">4000</cx:pt>
          <cx:pt idx="9614">7800</cx:pt>
          <cx:pt idx="9615">46000</cx:pt>
          <cx:pt idx="9616">1020</cx:pt>
          <cx:pt idx="9617">6800</cx:pt>
          <cx:pt idx="9618">12000</cx:pt>
          <cx:pt idx="9619">19000</cx:pt>
          <cx:pt idx="9620">28000</cx:pt>
          <cx:pt idx="9621">81000</cx:pt>
          <cx:pt idx="9622">17000</cx:pt>
          <cx:pt idx="9623">15000</cx:pt>
          <cx:pt idx="9624">42000</cx:pt>
          <cx:pt idx="9625">4200</cx:pt>
          <cx:pt idx="9626">1000</cx:pt>
          <cx:pt idx="9627">24000</cx:pt>
          <cx:pt idx="9628">21000</cx:pt>
          <cx:pt idx="9629">3900</cx:pt>
          <cx:pt idx="9630">13000</cx:pt>
          <cx:pt idx="9631">2700</cx:pt>
          <cx:pt idx="9632">31000</cx:pt>
          <cx:pt idx="9633">4900</cx:pt>
          <cx:pt idx="9634">6800</cx:pt>
          <cx:pt idx="9635">8000</cx:pt>
          <cx:pt idx="9636">1500</cx:pt>
          <cx:pt idx="9637">3600</cx:pt>
          <cx:pt idx="9638">8600</cx:pt>
          <cx:pt idx="9639">2500</cx:pt>
          <cx:pt idx="9640">3100</cx:pt>
          <cx:pt idx="9641">2900</cx:pt>
          <cx:pt idx="9642">82000</cx:pt>
          <cx:pt idx="9643">7700</cx:pt>
          <cx:pt idx="9644">7700</cx:pt>
          <cx:pt idx="9645">13000</cx:pt>
          <cx:pt idx="9646">13000</cx:pt>
          <cx:pt idx="9647">7400</cx:pt>
          <cx:pt idx="9648">2300</cx:pt>
          <cx:pt idx="9649">9800</cx:pt>
          <cx:pt idx="9650">582</cx:pt>
          <cx:pt idx="9651">619</cx:pt>
          <cx:pt idx="9652">2600</cx:pt>
          <cx:pt idx="9653">9600</cx:pt>
          <cx:pt idx="9654">53000</cx:pt>
          <cx:pt idx="9655">3600</cx:pt>
          <cx:pt idx="9656">9500</cx:pt>
          <cx:pt idx="9657">9500</cx:pt>
          <cx:pt idx="9658">19000</cx:pt>
        </cx:lvl>
      </cx:numDim>
    </cx:data>
  </cx:chartData>
  <cx:chart>
    <cx:title pos="t" align="ctr" overlay="1">
      <cx:tx>
        <cx:txData>
          <cx:v>Size</cx:v>
        </cx:txData>
      </cx:tx>
      <cx:spPr>
        <a:ln>
          <a:noFill/>
        </a:ln>
      </cx:spPr>
      <cx:txPr>
        <a:bodyPr spcFirstLastPara="1" vertOverflow="ellipsis" horzOverflow="overflow" wrap="square" lIns="0" tIns="0" rIns="0" bIns="0" anchor="ctr" anchorCtr="1"/>
        <a:lstStyle/>
        <a:p>
          <a:pPr algn="ctr" rtl="0">
            <a:defRPr>
              <a:solidFill>
                <a:schemeClr val="bg1"/>
              </a:solidFill>
            </a:defRPr>
          </a:pPr>
          <a:r>
            <a:rPr lang="en-US" sz="1400" b="0" i="0" u="none" strike="noStrike" baseline="0">
              <a:solidFill>
                <a:schemeClr val="bg1"/>
              </a:solidFill>
              <a:latin typeface="Calibri" panose="020F0502020204030204"/>
            </a:rPr>
            <a:t>Size</a:t>
          </a:r>
        </a:p>
      </cx:txPr>
    </cx:title>
    <cx:plotArea>
      <cx:plotAreaRegion>
        <cx:series layoutId="clusteredColumn" uniqueId="{43D8C7AE-293A-4F06-A2D8-CD07BF06A5AE}">
          <cx:dataId val="0"/>
          <cx:layoutPr>
            <cx:binning intervalClosed="r">
              <cx:binCount val="7"/>
            </cx:binning>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A314C-3899-4B54-8A20-D64EE4549179}" type="doc">
      <dgm:prSet loTypeId="urn:microsoft.com/office/officeart/2008/layout/VerticalCurvedList" loCatId="list" qsTypeId="urn:microsoft.com/office/officeart/2005/8/quickstyle/3d1" qsCatId="3D" csTypeId="urn:microsoft.com/office/officeart/2005/8/colors/colorful1" csCatId="colorful" phldr="1"/>
      <dgm:spPr>
        <a:scene3d>
          <a:camera prst="obliqueBottomRight"/>
          <a:lightRig rig="threePt" dir="t"/>
        </a:scene3d>
      </dgm:spPr>
      <dgm:t>
        <a:bodyPr/>
        <a:lstStyle/>
        <a:p>
          <a:endParaRPr lang="en-US"/>
        </a:p>
      </dgm:t>
    </dgm:pt>
    <dgm:pt modelId="{6D5A922E-08EB-4C1B-A912-B64ED03D5D56}">
      <dgm:prSet custT="1"/>
      <dgm:spPr>
        <a:gradFill rotWithShape="0">
          <a:gsLst>
            <a:gs pos="0">
              <a:srgbClr val="0070C0">
                <a:alpha val="0"/>
              </a:srgbClr>
            </a:gs>
            <a:gs pos="100000">
              <a:schemeClr val="accent1">
                <a:lumMod val="45000"/>
                <a:lumOff val="55000"/>
                <a:alpha val="25000"/>
              </a:schemeClr>
            </a:gs>
            <a:gs pos="100000">
              <a:schemeClr val="accent1">
                <a:lumMod val="30000"/>
                <a:lumOff val="70000"/>
              </a:schemeClr>
            </a:gs>
          </a:gsLst>
          <a:lin ang="5400000" scaled="1"/>
        </a:gradFill>
        <a:effectLst>
          <a:innerShdw blurRad="114300">
            <a:prstClr val="black"/>
          </a:innerShdw>
        </a:effectLst>
      </dgm:spPr>
      <dgm:t>
        <a:bodyPr/>
        <a:lstStyle/>
        <a:p>
          <a:r>
            <a:rPr lang="en-US" sz="1600" b="1" dirty="0">
              <a:solidFill>
                <a:srgbClr val="FFFF00"/>
              </a:solidFill>
            </a:rPr>
            <a:t>INTRODUCTION</a:t>
          </a:r>
        </a:p>
      </dgm:t>
    </dgm:pt>
    <dgm:pt modelId="{377BF1C1-0CC1-4427-A50D-4D0521A423A9}" type="parTrans" cxnId="{CE4BE5AD-D9D9-4BAE-A3FD-FF9598A86C72}">
      <dgm:prSet/>
      <dgm:spPr/>
      <dgm:t>
        <a:bodyPr/>
        <a:lstStyle/>
        <a:p>
          <a:endParaRPr lang="en-US"/>
        </a:p>
      </dgm:t>
    </dgm:pt>
    <dgm:pt modelId="{44DCF8C9-5B4D-4259-86F7-372AAD22C638}" type="sibTrans" cxnId="{CE4BE5AD-D9D9-4BAE-A3FD-FF9598A86C72}">
      <dgm:prSet/>
      <dgm:spPr/>
      <dgm:t>
        <a:bodyPr/>
        <a:lstStyle/>
        <a:p>
          <a:endParaRPr lang="en-US"/>
        </a:p>
      </dgm:t>
    </dgm:pt>
    <dgm:pt modelId="{D6797EBB-A25B-4FA0-A8B9-E6474C864B49}">
      <dgm:prSet custT="1"/>
      <dgm:spPr>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gm:spPr>
      <dgm:t>
        <a:bodyPr spcFirstLastPara="0" vert="horz" wrap="square" lIns="439741" tIns="40640" rIns="40640" bIns="40640" numCol="1" spcCol="1270" anchor="ctr" anchorCtr="0"/>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LOADING AND UNDERSTANDING DATA </a:t>
          </a:r>
        </a:p>
      </dgm:t>
    </dgm:pt>
    <dgm:pt modelId="{6CB1A1A4-1C36-48AB-AF02-F53A8EFF1A0E}" type="parTrans" cxnId="{3DE5DC30-6F1F-4A3C-9D9D-E70B29508358}">
      <dgm:prSet/>
      <dgm:spPr/>
      <dgm:t>
        <a:bodyPr/>
        <a:lstStyle/>
        <a:p>
          <a:endParaRPr lang="en-US"/>
        </a:p>
      </dgm:t>
    </dgm:pt>
    <dgm:pt modelId="{0A873968-A44E-4FA4-A39E-262F678B1EE9}" type="sibTrans" cxnId="{3DE5DC30-6F1F-4A3C-9D9D-E70B29508358}">
      <dgm:prSet/>
      <dgm:spPr/>
      <dgm:t>
        <a:bodyPr/>
        <a:lstStyle/>
        <a:p>
          <a:endParaRPr lang="en-US"/>
        </a:p>
      </dgm:t>
    </dgm:pt>
    <dgm:pt modelId="{6647C6C8-EBD8-4D16-B41F-A321F5638C40}">
      <dgm:prSet custT="1"/>
      <dgm:spPr>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gm:spPr>
      <dgm:t>
        <a:bodyPr spcFirstLastPara="0" vert="horz" wrap="square" lIns="439741" tIns="40640" rIns="40640" bIns="40640" numCol="1" spcCol="1270" anchor="ctr" anchorCtr="0"/>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EXPLORATORY DATA ANALYSIS</a:t>
          </a:r>
        </a:p>
      </dgm:t>
    </dgm:pt>
    <dgm:pt modelId="{F9D10B7A-4239-405F-8424-4CA97333E5F7}" type="parTrans" cxnId="{2B9AE486-FFED-4205-BC0C-29688858FFE2}">
      <dgm:prSet/>
      <dgm:spPr/>
      <dgm:t>
        <a:bodyPr/>
        <a:lstStyle/>
        <a:p>
          <a:endParaRPr lang="en-US"/>
        </a:p>
      </dgm:t>
    </dgm:pt>
    <dgm:pt modelId="{485651D6-2D8A-4F57-96DF-7E0B414917E3}" type="sibTrans" cxnId="{2B9AE486-FFED-4205-BC0C-29688858FFE2}">
      <dgm:prSet/>
      <dgm:spPr/>
      <dgm:t>
        <a:bodyPr/>
        <a:lstStyle/>
        <a:p>
          <a:endParaRPr lang="en-US"/>
        </a:p>
      </dgm:t>
    </dgm:pt>
    <dgm:pt modelId="{4302E730-FFF0-4309-9090-55F9567F0EB1}">
      <dgm:prSet custT="1"/>
      <dgm:spPr>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gm:spPr>
      <dgm:t>
        <a:bodyPr spcFirstLastPara="0" vert="horz" wrap="square" lIns="439741" tIns="40640" rIns="40640" bIns="40640" numCol="1" spcCol="1270" anchor="ctr" anchorCtr="0"/>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DATA VISUALIZATION</a:t>
          </a:r>
        </a:p>
      </dgm:t>
    </dgm:pt>
    <dgm:pt modelId="{243F690F-6D72-4D13-B37F-714385242532}" type="parTrans" cxnId="{A1518A74-D4B3-419D-AE98-57AE6B504889}">
      <dgm:prSet/>
      <dgm:spPr/>
      <dgm:t>
        <a:bodyPr/>
        <a:lstStyle/>
        <a:p>
          <a:endParaRPr lang="en-US"/>
        </a:p>
      </dgm:t>
    </dgm:pt>
    <dgm:pt modelId="{F82B7569-735F-423C-93BE-456CC25506FE}" type="sibTrans" cxnId="{A1518A74-D4B3-419D-AE98-57AE6B504889}">
      <dgm:prSet/>
      <dgm:spPr/>
      <dgm:t>
        <a:bodyPr/>
        <a:lstStyle/>
        <a:p>
          <a:endParaRPr lang="en-US"/>
        </a:p>
      </dgm:t>
    </dgm:pt>
    <dgm:pt modelId="{5FB4BD2A-7EB2-4042-888D-5F7AB8931D94}">
      <dgm:prSet custT="1"/>
      <dgm:spPr>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gm:spPr>
      <dgm:t>
        <a:bodyPr spcFirstLastPara="0" vert="horz" wrap="square" lIns="439741" tIns="40640" rIns="40640" bIns="40640" numCol="1" spcCol="1270" anchor="ctr" anchorCtr="0"/>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CONCLUSION</a:t>
          </a:r>
        </a:p>
      </dgm:t>
    </dgm:pt>
    <dgm:pt modelId="{BA79357D-06F1-4780-8272-0E50ABDDF200}" type="parTrans" cxnId="{E7DBC457-199B-4917-91B8-CCFA9C97ED61}">
      <dgm:prSet/>
      <dgm:spPr/>
      <dgm:t>
        <a:bodyPr/>
        <a:lstStyle/>
        <a:p>
          <a:endParaRPr lang="en-US"/>
        </a:p>
      </dgm:t>
    </dgm:pt>
    <dgm:pt modelId="{88A341F1-F52E-4E3A-907E-7239E0614432}" type="sibTrans" cxnId="{E7DBC457-199B-4917-91B8-CCFA9C97ED61}">
      <dgm:prSet/>
      <dgm:spPr/>
      <dgm:t>
        <a:bodyPr/>
        <a:lstStyle/>
        <a:p>
          <a:endParaRPr lang="en-US"/>
        </a:p>
      </dgm:t>
    </dgm:pt>
    <dgm:pt modelId="{19ED99E1-E035-42DB-B609-A4C139B93193}">
      <dgm:prSet custT="1"/>
      <dgm:spPr>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gm:spPr>
      <dgm:t>
        <a:bodyPr spcFirstLastPara="0" vert="horz" wrap="square" lIns="439741" tIns="40640" rIns="40640" bIns="40640" numCol="1" spcCol="1270" anchor="ctr" anchorCtr="0"/>
        <a:lstStyle/>
        <a:p>
          <a:pPr marL="0" lvl="0" indent="0" algn="l" defTabSz="711200">
            <a:lnSpc>
              <a:spcPct val="90000"/>
            </a:lnSpc>
            <a:spcBef>
              <a:spcPct val="0"/>
            </a:spcBef>
            <a:spcAft>
              <a:spcPct val="35000"/>
            </a:spcAft>
            <a:buNone/>
          </a:pPr>
          <a:r>
            <a:rPr lang="en-IN" sz="1600" b="1" kern="1200" dirty="0">
              <a:solidFill>
                <a:srgbClr val="FFFF00"/>
              </a:solidFill>
              <a:latin typeface="Georgia Pro Light"/>
              <a:ea typeface="+mn-ea"/>
              <a:cs typeface="+mn-cs"/>
            </a:rPr>
            <a:t>DATA VALIDATION AND PREPROCESSING</a:t>
          </a:r>
        </a:p>
      </dgm:t>
    </dgm:pt>
    <dgm:pt modelId="{1113B084-85B6-4795-A1D3-1204746F4DD5}" type="parTrans" cxnId="{2A5A9D86-4213-418D-9698-5FA4C22CFABC}">
      <dgm:prSet/>
      <dgm:spPr/>
      <dgm:t>
        <a:bodyPr/>
        <a:lstStyle/>
        <a:p>
          <a:endParaRPr lang="en-IN"/>
        </a:p>
      </dgm:t>
    </dgm:pt>
    <dgm:pt modelId="{5C2E24F0-8873-4B60-9199-39BB716BB752}" type="sibTrans" cxnId="{2A5A9D86-4213-418D-9698-5FA4C22CFABC}">
      <dgm:prSet/>
      <dgm:spPr/>
      <dgm:t>
        <a:bodyPr/>
        <a:lstStyle/>
        <a:p>
          <a:endParaRPr lang="en-IN"/>
        </a:p>
      </dgm:t>
    </dgm:pt>
    <dgm:pt modelId="{56B8DDFA-4617-4260-BA4A-5D332EA352EE}" type="pres">
      <dgm:prSet presAssocID="{0BCA314C-3899-4B54-8A20-D64EE4549179}" presName="Name0" presStyleCnt="0">
        <dgm:presLayoutVars>
          <dgm:chMax val="7"/>
          <dgm:chPref val="7"/>
          <dgm:dir/>
        </dgm:presLayoutVars>
      </dgm:prSet>
      <dgm:spPr/>
    </dgm:pt>
    <dgm:pt modelId="{B89C22A3-376E-4A5C-B81F-F045608324EB}" type="pres">
      <dgm:prSet presAssocID="{0BCA314C-3899-4B54-8A20-D64EE4549179}" presName="Name1" presStyleCnt="0"/>
      <dgm:spPr/>
    </dgm:pt>
    <dgm:pt modelId="{3418AC72-20F0-4B3C-B1DE-5DF0D80EE898}" type="pres">
      <dgm:prSet presAssocID="{0BCA314C-3899-4B54-8A20-D64EE4549179}" presName="cycle" presStyleCnt="0"/>
      <dgm:spPr/>
    </dgm:pt>
    <dgm:pt modelId="{8EF51D4F-240B-4C6F-B136-2AAA9C91B91D}" type="pres">
      <dgm:prSet presAssocID="{0BCA314C-3899-4B54-8A20-D64EE4549179}" presName="srcNode" presStyleLbl="node1" presStyleIdx="0" presStyleCnt="6"/>
      <dgm:spPr/>
    </dgm:pt>
    <dgm:pt modelId="{A2C4DB5D-C0BA-44CE-8A6A-6E40AE9C2015}" type="pres">
      <dgm:prSet presAssocID="{0BCA314C-3899-4B54-8A20-D64EE4549179}" presName="conn" presStyleLbl="parChTrans1D2" presStyleIdx="0" presStyleCnt="1"/>
      <dgm:spPr/>
    </dgm:pt>
    <dgm:pt modelId="{AFF9273A-0BB5-4AE5-AC4A-EFA82CEB3800}" type="pres">
      <dgm:prSet presAssocID="{0BCA314C-3899-4B54-8A20-D64EE4549179}" presName="extraNode" presStyleLbl="node1" presStyleIdx="0" presStyleCnt="6"/>
      <dgm:spPr/>
    </dgm:pt>
    <dgm:pt modelId="{E75BA868-EC90-40D2-8F85-9209CE3B36C1}" type="pres">
      <dgm:prSet presAssocID="{0BCA314C-3899-4B54-8A20-D64EE4549179}" presName="dstNode" presStyleLbl="node1" presStyleIdx="0" presStyleCnt="6"/>
      <dgm:spPr/>
    </dgm:pt>
    <dgm:pt modelId="{04DC22F5-3A85-4D3B-A875-1F68E9809852}" type="pres">
      <dgm:prSet presAssocID="{6D5A922E-08EB-4C1B-A912-B64ED03D5D56}" presName="text_1" presStyleLbl="node1" presStyleIdx="0" presStyleCnt="6">
        <dgm:presLayoutVars>
          <dgm:bulletEnabled val="1"/>
        </dgm:presLayoutVars>
      </dgm:prSet>
      <dgm:spPr/>
    </dgm:pt>
    <dgm:pt modelId="{3EA47BF9-6084-495C-9421-E7CE6D6DF6CE}" type="pres">
      <dgm:prSet presAssocID="{6D5A922E-08EB-4C1B-A912-B64ED03D5D56}" presName="accent_1" presStyleCnt="0"/>
      <dgm:spPr/>
    </dgm:pt>
    <dgm:pt modelId="{89B40E00-1FE4-4DFE-B1DB-0AF33A6C0479}" type="pres">
      <dgm:prSet presAssocID="{6D5A922E-08EB-4C1B-A912-B64ED03D5D56}" presName="accentRepeatNode" presStyleLbl="solidFgAcc1" presStyleIdx="0" presStyleCnt="6" custFlipVert="1"/>
      <dgm:spPr/>
    </dgm:pt>
    <dgm:pt modelId="{74820707-9979-47F8-A964-1473F055B71F}" type="pres">
      <dgm:prSet presAssocID="{D6797EBB-A25B-4FA0-A8B9-E6474C864B49}" presName="text_2" presStyleLbl="node1" presStyleIdx="1" presStyleCnt="6">
        <dgm:presLayoutVars>
          <dgm:bulletEnabled val="1"/>
        </dgm:presLayoutVars>
      </dgm:prSet>
      <dgm:spPr>
        <a:xfrm>
          <a:off x="929335" y="1108618"/>
          <a:ext cx="5656116" cy="554004"/>
        </a:xfrm>
        <a:prstGeom prst="rect">
          <a:avLst/>
        </a:prstGeom>
      </dgm:spPr>
    </dgm:pt>
    <dgm:pt modelId="{88A4628D-BE7E-4037-89BF-F70F77A3A3FA}" type="pres">
      <dgm:prSet presAssocID="{D6797EBB-A25B-4FA0-A8B9-E6474C864B49}" presName="accent_2" presStyleCnt="0"/>
      <dgm:spPr/>
    </dgm:pt>
    <dgm:pt modelId="{E0B0E66B-D5F4-4320-BFB1-21FC681B40D6}" type="pres">
      <dgm:prSet presAssocID="{D6797EBB-A25B-4FA0-A8B9-E6474C864B49}" presName="accentRepeatNode" presStyleLbl="solidFgAcc1" presStyleIdx="1" presStyleCnt="6"/>
      <dgm:spPr/>
    </dgm:pt>
    <dgm:pt modelId="{228278AC-980E-4F8D-8A99-57EAA43AD482}" type="pres">
      <dgm:prSet presAssocID="{19ED99E1-E035-42DB-B609-A4C139B93193}" presName="text_3" presStyleLbl="node1" presStyleIdx="2" presStyleCnt="6">
        <dgm:presLayoutVars>
          <dgm:bulletEnabled val="1"/>
        </dgm:presLayoutVars>
      </dgm:prSet>
      <dgm:spPr>
        <a:xfrm>
          <a:off x="1204264" y="1939503"/>
          <a:ext cx="5381186" cy="554004"/>
        </a:xfrm>
        <a:prstGeom prst="rect">
          <a:avLst/>
        </a:prstGeom>
      </dgm:spPr>
    </dgm:pt>
    <dgm:pt modelId="{7B1F117A-F770-482D-BDA8-715FCE12CD14}" type="pres">
      <dgm:prSet presAssocID="{19ED99E1-E035-42DB-B609-A4C139B93193}" presName="accent_3" presStyleCnt="0"/>
      <dgm:spPr/>
    </dgm:pt>
    <dgm:pt modelId="{8D6D7B89-1F0A-441B-91EB-BDBB04B13CA7}" type="pres">
      <dgm:prSet presAssocID="{19ED99E1-E035-42DB-B609-A4C139B93193}" presName="accentRepeatNode" presStyleLbl="solidFgAcc1" presStyleIdx="2" presStyleCnt="6"/>
      <dgm:spPr/>
    </dgm:pt>
    <dgm:pt modelId="{ECE7ABF1-B2B1-4CD7-974A-4AA989F1D671}" type="pres">
      <dgm:prSet presAssocID="{6647C6C8-EBD8-4D16-B41F-A321F5638C40}" presName="text_4" presStyleLbl="node1" presStyleIdx="3" presStyleCnt="6">
        <dgm:presLayoutVars>
          <dgm:bulletEnabled val="1"/>
        </dgm:presLayoutVars>
      </dgm:prSet>
      <dgm:spPr>
        <a:xfrm>
          <a:off x="1292046" y="2770997"/>
          <a:ext cx="5293404" cy="554004"/>
        </a:xfrm>
        <a:prstGeom prst="rect">
          <a:avLst/>
        </a:prstGeom>
      </dgm:spPr>
    </dgm:pt>
    <dgm:pt modelId="{A02434EA-B73E-4EFD-8E0F-86AAA7015185}" type="pres">
      <dgm:prSet presAssocID="{6647C6C8-EBD8-4D16-B41F-A321F5638C40}" presName="accent_4" presStyleCnt="0"/>
      <dgm:spPr/>
    </dgm:pt>
    <dgm:pt modelId="{3BEDCE05-F8A6-40F7-B4C9-6055229389DF}" type="pres">
      <dgm:prSet presAssocID="{6647C6C8-EBD8-4D16-B41F-A321F5638C40}" presName="accentRepeatNode" presStyleLbl="solidFgAcc1" presStyleIdx="3" presStyleCnt="6"/>
      <dgm:spPr/>
    </dgm:pt>
    <dgm:pt modelId="{BDE660DC-8205-41E5-B426-9E296F683F6C}" type="pres">
      <dgm:prSet presAssocID="{4302E730-FFF0-4309-9090-55F9567F0EB1}" presName="text_5" presStyleLbl="node1" presStyleIdx="4" presStyleCnt="6">
        <dgm:presLayoutVars>
          <dgm:bulletEnabled val="1"/>
        </dgm:presLayoutVars>
      </dgm:prSet>
      <dgm:spPr>
        <a:xfrm>
          <a:off x="1204264" y="3602491"/>
          <a:ext cx="5381186" cy="554004"/>
        </a:xfrm>
        <a:prstGeom prst="rect">
          <a:avLst/>
        </a:prstGeom>
      </dgm:spPr>
    </dgm:pt>
    <dgm:pt modelId="{29B48356-39D2-47C9-9B59-BAEB31178CEB}" type="pres">
      <dgm:prSet presAssocID="{4302E730-FFF0-4309-9090-55F9567F0EB1}" presName="accent_5" presStyleCnt="0"/>
      <dgm:spPr/>
    </dgm:pt>
    <dgm:pt modelId="{D977BFEB-175B-4D18-92F7-B7D32B133FBA}" type="pres">
      <dgm:prSet presAssocID="{4302E730-FFF0-4309-9090-55F9567F0EB1}" presName="accentRepeatNode" presStyleLbl="solidFgAcc1" presStyleIdx="4" presStyleCnt="6"/>
      <dgm:spPr/>
    </dgm:pt>
    <dgm:pt modelId="{1039D4C8-B0A7-4007-9673-BCC35CF576C6}" type="pres">
      <dgm:prSet presAssocID="{5FB4BD2A-7EB2-4042-888D-5F7AB8931D94}" presName="text_6" presStyleLbl="node1" presStyleIdx="5" presStyleCnt="6">
        <dgm:presLayoutVars>
          <dgm:bulletEnabled val="1"/>
        </dgm:presLayoutVars>
      </dgm:prSet>
      <dgm:spPr/>
    </dgm:pt>
    <dgm:pt modelId="{CA798B5A-A4C6-4838-91A4-DA44419EC931}" type="pres">
      <dgm:prSet presAssocID="{5FB4BD2A-7EB2-4042-888D-5F7AB8931D94}" presName="accent_6" presStyleCnt="0"/>
      <dgm:spPr/>
    </dgm:pt>
    <dgm:pt modelId="{9D5B6B9A-EF00-4FCD-8B89-9D0145656E1E}" type="pres">
      <dgm:prSet presAssocID="{5FB4BD2A-7EB2-4042-888D-5F7AB8931D94}" presName="accentRepeatNode" presStyleLbl="solidFgAcc1" presStyleIdx="5" presStyleCnt="6"/>
      <dgm:spPr/>
    </dgm:pt>
  </dgm:ptLst>
  <dgm:cxnLst>
    <dgm:cxn modelId="{93B0850D-46D1-4D4F-AC1D-0998513ADE5B}" type="presOf" srcId="{5FB4BD2A-7EB2-4042-888D-5F7AB8931D94}" destId="{1039D4C8-B0A7-4007-9673-BCC35CF576C6}" srcOrd="0" destOrd="0" presId="urn:microsoft.com/office/officeart/2008/layout/VerticalCurvedList"/>
    <dgm:cxn modelId="{0154F222-D131-47C2-B9B7-D47E6AEA51B6}" type="presOf" srcId="{D6797EBB-A25B-4FA0-A8B9-E6474C864B49}" destId="{74820707-9979-47F8-A964-1473F055B71F}" srcOrd="0" destOrd="0" presId="urn:microsoft.com/office/officeart/2008/layout/VerticalCurvedList"/>
    <dgm:cxn modelId="{3DE5DC30-6F1F-4A3C-9D9D-E70B29508358}" srcId="{0BCA314C-3899-4B54-8A20-D64EE4549179}" destId="{D6797EBB-A25B-4FA0-A8B9-E6474C864B49}" srcOrd="1" destOrd="0" parTransId="{6CB1A1A4-1C36-48AB-AF02-F53A8EFF1A0E}" sibTransId="{0A873968-A44E-4FA4-A39E-262F678B1EE9}"/>
    <dgm:cxn modelId="{5ED8803B-1B53-4DFF-A1E5-04108AFCB638}" type="presOf" srcId="{0BCA314C-3899-4B54-8A20-D64EE4549179}" destId="{56B8DDFA-4617-4260-BA4A-5D332EA352EE}" srcOrd="0" destOrd="0" presId="urn:microsoft.com/office/officeart/2008/layout/VerticalCurvedList"/>
    <dgm:cxn modelId="{26AF793F-C461-4ABB-9842-6CF7A3667FFE}" type="presOf" srcId="{6647C6C8-EBD8-4D16-B41F-A321F5638C40}" destId="{ECE7ABF1-B2B1-4CD7-974A-4AA989F1D671}" srcOrd="0" destOrd="0" presId="urn:microsoft.com/office/officeart/2008/layout/VerticalCurvedList"/>
    <dgm:cxn modelId="{E105844B-A9EB-409F-B65F-5C447051F2C2}" type="presOf" srcId="{44DCF8C9-5B4D-4259-86F7-372AAD22C638}" destId="{A2C4DB5D-C0BA-44CE-8A6A-6E40AE9C2015}" srcOrd="0" destOrd="0" presId="urn:microsoft.com/office/officeart/2008/layout/VerticalCurvedList"/>
    <dgm:cxn modelId="{E0961A6D-ADCA-462B-B22A-596430331163}" type="presOf" srcId="{19ED99E1-E035-42DB-B609-A4C139B93193}" destId="{228278AC-980E-4F8D-8A99-57EAA43AD482}" srcOrd="0" destOrd="0" presId="urn:microsoft.com/office/officeart/2008/layout/VerticalCurvedList"/>
    <dgm:cxn modelId="{A1518A74-D4B3-419D-AE98-57AE6B504889}" srcId="{0BCA314C-3899-4B54-8A20-D64EE4549179}" destId="{4302E730-FFF0-4309-9090-55F9567F0EB1}" srcOrd="4" destOrd="0" parTransId="{243F690F-6D72-4D13-B37F-714385242532}" sibTransId="{F82B7569-735F-423C-93BE-456CC25506FE}"/>
    <dgm:cxn modelId="{E7DBC457-199B-4917-91B8-CCFA9C97ED61}" srcId="{0BCA314C-3899-4B54-8A20-D64EE4549179}" destId="{5FB4BD2A-7EB2-4042-888D-5F7AB8931D94}" srcOrd="5" destOrd="0" parTransId="{BA79357D-06F1-4780-8272-0E50ABDDF200}" sibTransId="{88A341F1-F52E-4E3A-907E-7239E0614432}"/>
    <dgm:cxn modelId="{2A5A9D86-4213-418D-9698-5FA4C22CFABC}" srcId="{0BCA314C-3899-4B54-8A20-D64EE4549179}" destId="{19ED99E1-E035-42DB-B609-A4C139B93193}" srcOrd="2" destOrd="0" parTransId="{1113B084-85B6-4795-A1D3-1204746F4DD5}" sibTransId="{5C2E24F0-8873-4B60-9199-39BB716BB752}"/>
    <dgm:cxn modelId="{2B9AE486-FFED-4205-BC0C-29688858FFE2}" srcId="{0BCA314C-3899-4B54-8A20-D64EE4549179}" destId="{6647C6C8-EBD8-4D16-B41F-A321F5638C40}" srcOrd="3" destOrd="0" parTransId="{F9D10B7A-4239-405F-8424-4CA97333E5F7}" sibTransId="{485651D6-2D8A-4F57-96DF-7E0B414917E3}"/>
    <dgm:cxn modelId="{CE4BE5AD-D9D9-4BAE-A3FD-FF9598A86C72}" srcId="{0BCA314C-3899-4B54-8A20-D64EE4549179}" destId="{6D5A922E-08EB-4C1B-A912-B64ED03D5D56}" srcOrd="0" destOrd="0" parTransId="{377BF1C1-0CC1-4427-A50D-4D0521A423A9}" sibTransId="{44DCF8C9-5B4D-4259-86F7-372AAD22C638}"/>
    <dgm:cxn modelId="{40AE36CE-AFC8-4018-9AA7-DE87B06015E2}" type="presOf" srcId="{4302E730-FFF0-4309-9090-55F9567F0EB1}" destId="{BDE660DC-8205-41E5-B426-9E296F683F6C}" srcOrd="0" destOrd="0" presId="urn:microsoft.com/office/officeart/2008/layout/VerticalCurvedList"/>
    <dgm:cxn modelId="{7E9490D2-2F0C-4CAF-90E0-2BE3ABAC1562}" type="presOf" srcId="{6D5A922E-08EB-4C1B-A912-B64ED03D5D56}" destId="{04DC22F5-3A85-4D3B-A875-1F68E9809852}" srcOrd="0" destOrd="0" presId="urn:microsoft.com/office/officeart/2008/layout/VerticalCurvedList"/>
    <dgm:cxn modelId="{19FB6350-06BD-4525-9F32-D123226F5046}" type="presParOf" srcId="{56B8DDFA-4617-4260-BA4A-5D332EA352EE}" destId="{B89C22A3-376E-4A5C-B81F-F045608324EB}" srcOrd="0" destOrd="0" presId="urn:microsoft.com/office/officeart/2008/layout/VerticalCurvedList"/>
    <dgm:cxn modelId="{85106779-4ECD-40E0-8F69-59E3363C40F8}" type="presParOf" srcId="{B89C22A3-376E-4A5C-B81F-F045608324EB}" destId="{3418AC72-20F0-4B3C-B1DE-5DF0D80EE898}" srcOrd="0" destOrd="0" presId="urn:microsoft.com/office/officeart/2008/layout/VerticalCurvedList"/>
    <dgm:cxn modelId="{E2F6A481-5F82-40D9-B9CD-2FF8EF3B3FD4}" type="presParOf" srcId="{3418AC72-20F0-4B3C-B1DE-5DF0D80EE898}" destId="{8EF51D4F-240B-4C6F-B136-2AAA9C91B91D}" srcOrd="0" destOrd="0" presId="urn:microsoft.com/office/officeart/2008/layout/VerticalCurvedList"/>
    <dgm:cxn modelId="{0127ACD6-6D00-4B3B-A247-7F1DD9310B66}" type="presParOf" srcId="{3418AC72-20F0-4B3C-B1DE-5DF0D80EE898}" destId="{A2C4DB5D-C0BA-44CE-8A6A-6E40AE9C2015}" srcOrd="1" destOrd="0" presId="urn:microsoft.com/office/officeart/2008/layout/VerticalCurvedList"/>
    <dgm:cxn modelId="{9AD4551F-BF32-4C6F-A267-E2559845487A}" type="presParOf" srcId="{3418AC72-20F0-4B3C-B1DE-5DF0D80EE898}" destId="{AFF9273A-0BB5-4AE5-AC4A-EFA82CEB3800}" srcOrd="2" destOrd="0" presId="urn:microsoft.com/office/officeart/2008/layout/VerticalCurvedList"/>
    <dgm:cxn modelId="{E26E4E32-85E8-4474-8437-9BAD94AF1BCC}" type="presParOf" srcId="{3418AC72-20F0-4B3C-B1DE-5DF0D80EE898}" destId="{E75BA868-EC90-40D2-8F85-9209CE3B36C1}" srcOrd="3" destOrd="0" presId="urn:microsoft.com/office/officeart/2008/layout/VerticalCurvedList"/>
    <dgm:cxn modelId="{604B8711-EAC7-48B0-B49F-8E229E76DAB5}" type="presParOf" srcId="{B89C22A3-376E-4A5C-B81F-F045608324EB}" destId="{04DC22F5-3A85-4D3B-A875-1F68E9809852}" srcOrd="1" destOrd="0" presId="urn:microsoft.com/office/officeart/2008/layout/VerticalCurvedList"/>
    <dgm:cxn modelId="{48EE0F4E-723F-4AEB-809A-59DBF6C1E621}" type="presParOf" srcId="{B89C22A3-376E-4A5C-B81F-F045608324EB}" destId="{3EA47BF9-6084-495C-9421-E7CE6D6DF6CE}" srcOrd="2" destOrd="0" presId="urn:microsoft.com/office/officeart/2008/layout/VerticalCurvedList"/>
    <dgm:cxn modelId="{70AA3F61-E27E-4CBD-BC0E-A371A922429D}" type="presParOf" srcId="{3EA47BF9-6084-495C-9421-E7CE6D6DF6CE}" destId="{89B40E00-1FE4-4DFE-B1DB-0AF33A6C0479}" srcOrd="0" destOrd="0" presId="urn:microsoft.com/office/officeart/2008/layout/VerticalCurvedList"/>
    <dgm:cxn modelId="{9B935B03-6C06-493F-9E87-6EE5B3B80BB1}" type="presParOf" srcId="{B89C22A3-376E-4A5C-B81F-F045608324EB}" destId="{74820707-9979-47F8-A964-1473F055B71F}" srcOrd="3" destOrd="0" presId="urn:microsoft.com/office/officeart/2008/layout/VerticalCurvedList"/>
    <dgm:cxn modelId="{CCC64D47-3B4F-413A-A49A-F6F12AA9E32C}" type="presParOf" srcId="{B89C22A3-376E-4A5C-B81F-F045608324EB}" destId="{88A4628D-BE7E-4037-89BF-F70F77A3A3FA}" srcOrd="4" destOrd="0" presId="urn:microsoft.com/office/officeart/2008/layout/VerticalCurvedList"/>
    <dgm:cxn modelId="{B8D08A5A-8A41-4C1F-B9A8-A28BF9293716}" type="presParOf" srcId="{88A4628D-BE7E-4037-89BF-F70F77A3A3FA}" destId="{E0B0E66B-D5F4-4320-BFB1-21FC681B40D6}" srcOrd="0" destOrd="0" presId="urn:microsoft.com/office/officeart/2008/layout/VerticalCurvedList"/>
    <dgm:cxn modelId="{15329D60-7D86-4817-8BFE-F865BABE2483}" type="presParOf" srcId="{B89C22A3-376E-4A5C-B81F-F045608324EB}" destId="{228278AC-980E-4F8D-8A99-57EAA43AD482}" srcOrd="5" destOrd="0" presId="urn:microsoft.com/office/officeart/2008/layout/VerticalCurvedList"/>
    <dgm:cxn modelId="{FC841E80-E3A4-42EA-9F6A-E664CC1B8417}" type="presParOf" srcId="{B89C22A3-376E-4A5C-B81F-F045608324EB}" destId="{7B1F117A-F770-482D-BDA8-715FCE12CD14}" srcOrd="6" destOrd="0" presId="urn:microsoft.com/office/officeart/2008/layout/VerticalCurvedList"/>
    <dgm:cxn modelId="{7F50AA64-4F96-4012-814F-0334E1CBB70B}" type="presParOf" srcId="{7B1F117A-F770-482D-BDA8-715FCE12CD14}" destId="{8D6D7B89-1F0A-441B-91EB-BDBB04B13CA7}" srcOrd="0" destOrd="0" presId="urn:microsoft.com/office/officeart/2008/layout/VerticalCurvedList"/>
    <dgm:cxn modelId="{A76FDA31-B263-49A1-A5B5-FA7CE3217B85}" type="presParOf" srcId="{B89C22A3-376E-4A5C-B81F-F045608324EB}" destId="{ECE7ABF1-B2B1-4CD7-974A-4AA989F1D671}" srcOrd="7" destOrd="0" presId="urn:microsoft.com/office/officeart/2008/layout/VerticalCurvedList"/>
    <dgm:cxn modelId="{A3F9D60E-8BAB-43BA-9162-BBE9C694A982}" type="presParOf" srcId="{B89C22A3-376E-4A5C-B81F-F045608324EB}" destId="{A02434EA-B73E-4EFD-8E0F-86AAA7015185}" srcOrd="8" destOrd="0" presId="urn:microsoft.com/office/officeart/2008/layout/VerticalCurvedList"/>
    <dgm:cxn modelId="{B5E1731C-1A4F-4780-81D3-B4EA99ABA99D}" type="presParOf" srcId="{A02434EA-B73E-4EFD-8E0F-86AAA7015185}" destId="{3BEDCE05-F8A6-40F7-B4C9-6055229389DF}" srcOrd="0" destOrd="0" presId="urn:microsoft.com/office/officeart/2008/layout/VerticalCurvedList"/>
    <dgm:cxn modelId="{1088A8FA-5A80-45CB-8434-FF3C0C034693}" type="presParOf" srcId="{B89C22A3-376E-4A5C-B81F-F045608324EB}" destId="{BDE660DC-8205-41E5-B426-9E296F683F6C}" srcOrd="9" destOrd="0" presId="urn:microsoft.com/office/officeart/2008/layout/VerticalCurvedList"/>
    <dgm:cxn modelId="{98C45201-7320-47F0-9466-3C79B84DF505}" type="presParOf" srcId="{B89C22A3-376E-4A5C-B81F-F045608324EB}" destId="{29B48356-39D2-47C9-9B59-BAEB31178CEB}" srcOrd="10" destOrd="0" presId="urn:microsoft.com/office/officeart/2008/layout/VerticalCurvedList"/>
    <dgm:cxn modelId="{B2828D40-91AC-452D-84FB-BD63CE6BC861}" type="presParOf" srcId="{29B48356-39D2-47C9-9B59-BAEB31178CEB}" destId="{D977BFEB-175B-4D18-92F7-B7D32B133FBA}" srcOrd="0" destOrd="0" presId="urn:microsoft.com/office/officeart/2008/layout/VerticalCurvedList"/>
    <dgm:cxn modelId="{8CE25EDB-A8E4-4009-B2B5-98DC1FAB92B0}" type="presParOf" srcId="{B89C22A3-376E-4A5C-B81F-F045608324EB}" destId="{1039D4C8-B0A7-4007-9673-BCC35CF576C6}" srcOrd="11" destOrd="0" presId="urn:microsoft.com/office/officeart/2008/layout/VerticalCurvedList"/>
    <dgm:cxn modelId="{B6A341A4-BAF1-4EA8-AC47-D3ACDCF805B8}" type="presParOf" srcId="{B89C22A3-376E-4A5C-B81F-F045608324EB}" destId="{CA798B5A-A4C6-4838-91A4-DA44419EC931}" srcOrd="12" destOrd="0" presId="urn:microsoft.com/office/officeart/2008/layout/VerticalCurvedList"/>
    <dgm:cxn modelId="{22E734BF-2108-4080-9B31-B513F58E9C72}" type="presParOf" srcId="{CA798B5A-A4C6-4838-91A4-DA44419EC931}" destId="{9D5B6B9A-EF00-4FCD-8B89-9D0145656E1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38FA0F-2B6B-4DAE-ADB0-2EE1CE935F12}" type="doc">
      <dgm:prSet loTypeId="urn:microsoft.com/office/officeart/2005/8/layout/chevron2" loCatId="process" qsTypeId="urn:microsoft.com/office/officeart/2005/8/quickstyle/3d1" qsCatId="3D" csTypeId="urn:microsoft.com/office/officeart/2005/8/colors/accent0_3" csCatId="mainScheme" phldr="1"/>
      <dgm:spPr/>
      <dgm:t>
        <a:bodyPr/>
        <a:lstStyle/>
        <a:p>
          <a:endParaRPr lang="en-US"/>
        </a:p>
      </dgm:t>
    </dgm:pt>
    <dgm:pt modelId="{8F8A6BD5-CD8F-4F57-96F1-6CCC946721A3}">
      <dgm:prSet custT="1"/>
      <dgm:spPr/>
      <dgm:t>
        <a:bodyPr/>
        <a:lstStyle/>
        <a:p>
          <a:pPr algn="just"/>
          <a:endParaRPr lang="en-US" sz="1500" dirty="0"/>
        </a:p>
      </dgm:t>
    </dgm:pt>
    <dgm:pt modelId="{01A85F73-FC6B-43A1-AF5F-AF3BAFBB861A}" type="parTrans" cxnId="{8FA10DC7-F98C-4378-BC19-096797908865}">
      <dgm:prSet/>
      <dgm:spPr/>
      <dgm:t>
        <a:bodyPr/>
        <a:lstStyle/>
        <a:p>
          <a:endParaRPr lang="en-US"/>
        </a:p>
      </dgm:t>
    </dgm:pt>
    <dgm:pt modelId="{B41B9048-56FF-4098-91FC-32D5D253E984}" type="sibTrans" cxnId="{8FA10DC7-F98C-4378-BC19-096797908865}">
      <dgm:prSet phldrT="1" phldr="0"/>
      <dgm:spPr/>
      <dgm:t>
        <a:bodyPr/>
        <a:lstStyle/>
        <a:p>
          <a:endParaRPr lang="en-IN"/>
        </a:p>
      </dgm:t>
    </dgm:pt>
    <dgm:pt modelId="{33B6B530-F5CA-4956-94E1-A5A9F3820714}">
      <dgm:prSet/>
      <dgm:spPr/>
      <dgm:t>
        <a:bodyPr/>
        <a:lstStyle/>
        <a:p>
          <a:endParaRPr lang="en-US" dirty="0"/>
        </a:p>
      </dgm:t>
    </dgm:pt>
    <dgm:pt modelId="{3752479B-FCB2-4D3E-83C7-F5B37775FB09}" type="parTrans" cxnId="{CF029042-FC5A-410F-8FF3-23209E56F055}">
      <dgm:prSet/>
      <dgm:spPr/>
      <dgm:t>
        <a:bodyPr/>
        <a:lstStyle/>
        <a:p>
          <a:endParaRPr lang="en-US"/>
        </a:p>
      </dgm:t>
    </dgm:pt>
    <dgm:pt modelId="{7267D7BA-C17D-4200-918D-AB9693620CDF}" type="sibTrans" cxnId="{CF029042-FC5A-410F-8FF3-23209E56F055}">
      <dgm:prSet phldrT="3" phldr="0"/>
      <dgm:spPr/>
      <dgm:t>
        <a:bodyPr/>
        <a:lstStyle/>
        <a:p>
          <a:endParaRPr lang="en-IN"/>
        </a:p>
      </dgm:t>
    </dgm:pt>
    <dgm:pt modelId="{776D428E-8CC5-4300-8CD6-D88D728F1F1D}">
      <dgm:prSet/>
      <dgm:spPr/>
      <dgm:t>
        <a:bodyPr/>
        <a:lstStyle/>
        <a:p>
          <a:endParaRPr lang="en-US" dirty="0"/>
        </a:p>
      </dgm:t>
    </dgm:pt>
    <dgm:pt modelId="{8CE3D9B0-58B6-41B4-82AB-2FFA6B7BBC7E}" type="parTrans" cxnId="{E95E769D-AA90-4A26-B3B6-575C81420450}">
      <dgm:prSet/>
      <dgm:spPr/>
      <dgm:t>
        <a:bodyPr/>
        <a:lstStyle/>
        <a:p>
          <a:endParaRPr lang="en-US"/>
        </a:p>
      </dgm:t>
    </dgm:pt>
    <dgm:pt modelId="{C47680CB-5DCE-4756-AC0E-935E42154961}" type="sibTrans" cxnId="{E95E769D-AA90-4A26-B3B6-575C81420450}">
      <dgm:prSet phldrT="4" phldr="0"/>
      <dgm:spPr/>
      <dgm:t>
        <a:bodyPr/>
        <a:lstStyle/>
        <a:p>
          <a:endParaRPr lang="en-IN"/>
        </a:p>
      </dgm:t>
    </dgm:pt>
    <dgm:pt modelId="{6413DC66-4932-430F-848E-B1BE703D1D0B}">
      <dgm:prSet/>
      <dgm:spPr/>
      <dgm:t>
        <a:bodyPr/>
        <a:lstStyle/>
        <a:p>
          <a:pPr>
            <a:buFont typeface="Wingdings" panose="05000000000000000000" pitchFamily="2" charset="2"/>
            <a:buChar char="q"/>
          </a:pPr>
          <a:endParaRPr lang="en-US" dirty="0"/>
        </a:p>
      </dgm:t>
    </dgm:pt>
    <dgm:pt modelId="{876F15B2-12C4-425B-8086-AE7A39BFF83B}" type="parTrans" cxnId="{7E7AB2DA-7281-4FB0-A6F2-DE9483A9A447}">
      <dgm:prSet/>
      <dgm:spPr/>
      <dgm:t>
        <a:bodyPr/>
        <a:lstStyle/>
        <a:p>
          <a:endParaRPr lang="en-IN"/>
        </a:p>
      </dgm:t>
    </dgm:pt>
    <dgm:pt modelId="{D285932D-05A9-4BA8-B4E3-BD3B26A4FE2C}" type="sibTrans" cxnId="{7E7AB2DA-7281-4FB0-A6F2-DE9483A9A447}">
      <dgm:prSet phldrT="5" phldr="0"/>
      <dgm:spPr/>
      <dgm:t>
        <a:bodyPr/>
        <a:lstStyle/>
        <a:p>
          <a:endParaRPr lang="en-IN"/>
        </a:p>
      </dgm:t>
    </dgm:pt>
    <dgm:pt modelId="{6ACAB410-9F4D-436B-BBC0-6EDEAB960C99}">
      <dgm:prSet custT="1"/>
      <dgm:spPr/>
      <dgm:t>
        <a:bodyPr/>
        <a:lstStyle/>
        <a:p>
          <a:r>
            <a:rPr lang="en-US" sz="2100" b="1" i="1" kern="1200" spc="300" dirty="0">
              <a:solidFill>
                <a:prstClr val="black">
                  <a:hueOff val="0"/>
                  <a:satOff val="0"/>
                  <a:lumOff val="0"/>
                  <a:alphaOff val="0"/>
                </a:prstClr>
              </a:solidFill>
              <a:latin typeface="Georgia Pro Light"/>
              <a:ea typeface="+mn-ea"/>
              <a:cs typeface="+mn-cs"/>
            </a:rPr>
            <a:t>User Engagement: </a:t>
          </a:r>
          <a:r>
            <a:rPr lang="en-US" sz="1800" kern="1200" dirty="0"/>
            <a:t>Investigate user engagement by examining ratings, reviews, 				      and download counts.</a:t>
          </a:r>
          <a:endParaRPr lang="en-IN" sz="1800" kern="1200" dirty="0"/>
        </a:p>
      </dgm:t>
    </dgm:pt>
    <dgm:pt modelId="{9C06F95B-87AA-41BE-822F-F3D41F3A5F61}" type="parTrans" cxnId="{FFD4C071-0D7A-4483-99FD-A0CEF2B2DDE5}">
      <dgm:prSet/>
      <dgm:spPr/>
      <dgm:t>
        <a:bodyPr/>
        <a:lstStyle/>
        <a:p>
          <a:endParaRPr lang="en-IN"/>
        </a:p>
      </dgm:t>
    </dgm:pt>
    <dgm:pt modelId="{B0816A78-E45E-4F2A-A916-290BC75FC23F}" type="sibTrans" cxnId="{FFD4C071-0D7A-4483-99FD-A0CEF2B2DDE5}">
      <dgm:prSet/>
      <dgm:spPr/>
      <dgm:t>
        <a:bodyPr/>
        <a:lstStyle/>
        <a:p>
          <a:endParaRPr lang="en-IN"/>
        </a:p>
      </dgm:t>
    </dgm:pt>
    <dgm:pt modelId="{9C826C7C-DB37-4A87-9376-488042D80049}">
      <dgm:prSet custT="1"/>
      <dgm:spPr/>
      <dgm:t>
        <a:bodyPr/>
        <a:lstStyle/>
        <a:p>
          <a:r>
            <a:rPr lang="en-US" sz="2100" b="1" i="1" kern="1200" spc="300" dirty="0">
              <a:solidFill>
                <a:prstClr val="black">
                  <a:hueOff val="0"/>
                  <a:satOff val="0"/>
                  <a:lumOff val="0"/>
                  <a:alphaOff val="0"/>
                </a:prstClr>
              </a:solidFill>
              <a:latin typeface="Georgia Pro Light"/>
              <a:ea typeface="+mn-ea"/>
              <a:cs typeface="+mn-cs"/>
            </a:rPr>
            <a:t>Price Analysis</a:t>
          </a:r>
          <a:r>
            <a:rPr lang="en-US" sz="1700" b="1" i="1" kern="1200" spc="300" dirty="0">
              <a:solidFill>
                <a:prstClr val="black">
                  <a:hueOff val="0"/>
                  <a:satOff val="0"/>
                  <a:lumOff val="0"/>
                  <a:alphaOff val="0"/>
                </a:prstClr>
              </a:solidFill>
              <a:latin typeface="Georgia Pro Light"/>
              <a:ea typeface="+mn-ea"/>
              <a:cs typeface="+mn-cs"/>
            </a:rPr>
            <a:t>: </a:t>
          </a:r>
          <a:r>
            <a:rPr lang="en-US" sz="1700" kern="1200" dirty="0"/>
            <a:t>Explore pricing strategies, including free and paid apps, and their impact.</a:t>
          </a:r>
          <a:endParaRPr lang="en-IN" sz="1700" kern="1200" dirty="0"/>
        </a:p>
      </dgm:t>
    </dgm:pt>
    <dgm:pt modelId="{23DE9343-3D76-4038-811D-253A5C5AF2EB}" type="parTrans" cxnId="{BB022375-8302-4F06-A6A7-1342C0A11561}">
      <dgm:prSet/>
      <dgm:spPr/>
      <dgm:t>
        <a:bodyPr/>
        <a:lstStyle/>
        <a:p>
          <a:endParaRPr lang="en-IN"/>
        </a:p>
      </dgm:t>
    </dgm:pt>
    <dgm:pt modelId="{446F6879-B57A-4402-A6EA-D93E27E4A1F7}" type="sibTrans" cxnId="{BB022375-8302-4F06-A6A7-1342C0A11561}">
      <dgm:prSet/>
      <dgm:spPr/>
      <dgm:t>
        <a:bodyPr/>
        <a:lstStyle/>
        <a:p>
          <a:endParaRPr lang="en-IN"/>
        </a:p>
      </dgm:t>
    </dgm:pt>
    <dgm:pt modelId="{59D4B140-B5C9-42D7-8ED7-D6762E2234EA}">
      <dgm:prSet custT="1"/>
      <dgm:spPr/>
      <dgm:t>
        <a:bodyPr/>
        <a:lstStyle/>
        <a:p>
          <a:r>
            <a:rPr lang="en-US" sz="2000" b="1" i="1" spc="300" dirty="0">
              <a:solidFill>
                <a:prstClr val="black">
                  <a:hueOff val="0"/>
                  <a:satOff val="0"/>
                  <a:lumOff val="0"/>
                  <a:alphaOff val="0"/>
                </a:prstClr>
              </a:solidFill>
              <a:latin typeface="Georgia Pro Light"/>
              <a:ea typeface="+mn-ea"/>
              <a:cs typeface="+mn-cs"/>
            </a:rPr>
            <a:t>Competitive Analysis: </a:t>
          </a:r>
          <a:r>
            <a:rPr lang="en-US" sz="1800" dirty="0"/>
            <a:t>Understanding the competitive landscape within specific app categories and  Identify opportunities for new app. </a:t>
          </a:r>
          <a:endParaRPr lang="en-IN" sz="1800" dirty="0"/>
        </a:p>
      </dgm:t>
    </dgm:pt>
    <dgm:pt modelId="{E89117A3-84E5-4E25-81E3-D1B09541BF62}" type="parTrans" cxnId="{CA3E3997-5091-4481-83DB-863134C9DA2E}">
      <dgm:prSet/>
      <dgm:spPr/>
      <dgm:t>
        <a:bodyPr/>
        <a:lstStyle/>
        <a:p>
          <a:endParaRPr lang="en-IN"/>
        </a:p>
      </dgm:t>
    </dgm:pt>
    <dgm:pt modelId="{EA9FC8DC-5BC0-49DF-8E26-56FE228875B3}" type="sibTrans" cxnId="{CA3E3997-5091-4481-83DB-863134C9DA2E}">
      <dgm:prSet/>
      <dgm:spPr/>
      <dgm:t>
        <a:bodyPr/>
        <a:lstStyle/>
        <a:p>
          <a:endParaRPr lang="en-IN"/>
        </a:p>
      </dgm:t>
    </dgm:pt>
    <dgm:pt modelId="{A0E41AC9-C4B4-4B41-BF0D-443591D234CC}">
      <dgm:prSet custT="1"/>
      <dgm:spPr/>
      <dgm:t>
        <a:bodyPr/>
        <a:lstStyle/>
        <a:p>
          <a:pPr>
            <a:buFont typeface="Arial" panose="020B0604020202020204" pitchFamily="34" charset="0"/>
            <a:buChar char="•"/>
          </a:pPr>
          <a:r>
            <a:rPr lang="en-US" sz="2100" b="1" i="1" spc="300" dirty="0">
              <a:latin typeface="+mj-lt"/>
            </a:rPr>
            <a:t>Market Trends and Opportunities: </a:t>
          </a:r>
          <a:r>
            <a:rPr lang="en-US" sz="1800" dirty="0"/>
            <a:t>Stay informed about emerging trends in the app market and identify new opportunities for app development or investment.</a:t>
          </a:r>
          <a:endParaRPr lang="en-IN" sz="1800" dirty="0"/>
        </a:p>
      </dgm:t>
    </dgm:pt>
    <dgm:pt modelId="{D1559EBA-4A55-4286-8B56-2C06BDFF0EE5}" type="parTrans" cxnId="{043C0884-86D4-42C8-A394-79844DF53A55}">
      <dgm:prSet/>
      <dgm:spPr/>
      <dgm:t>
        <a:bodyPr/>
        <a:lstStyle/>
        <a:p>
          <a:endParaRPr lang="en-IN"/>
        </a:p>
      </dgm:t>
    </dgm:pt>
    <dgm:pt modelId="{55A90A05-9F23-43BC-B906-2BB7C418CA2A}" type="sibTrans" cxnId="{043C0884-86D4-42C8-A394-79844DF53A55}">
      <dgm:prSet/>
      <dgm:spPr/>
      <dgm:t>
        <a:bodyPr/>
        <a:lstStyle/>
        <a:p>
          <a:endParaRPr lang="en-IN"/>
        </a:p>
      </dgm:t>
    </dgm:pt>
    <dgm:pt modelId="{83886D09-9BB0-4ABD-A705-859D05123F55}" type="pres">
      <dgm:prSet presAssocID="{7738FA0F-2B6B-4DAE-ADB0-2EE1CE935F12}" presName="linearFlow" presStyleCnt="0">
        <dgm:presLayoutVars>
          <dgm:dir/>
          <dgm:animLvl val="lvl"/>
          <dgm:resizeHandles val="exact"/>
        </dgm:presLayoutVars>
      </dgm:prSet>
      <dgm:spPr/>
    </dgm:pt>
    <dgm:pt modelId="{25D6A674-2060-46FB-8B12-7812488FDE04}" type="pres">
      <dgm:prSet presAssocID="{8F8A6BD5-CD8F-4F57-96F1-6CCC946721A3}" presName="composite" presStyleCnt="0"/>
      <dgm:spPr/>
    </dgm:pt>
    <dgm:pt modelId="{EDF5EECA-2BBF-4CAD-99B6-1BF5B858D3F7}" type="pres">
      <dgm:prSet presAssocID="{8F8A6BD5-CD8F-4F57-96F1-6CCC946721A3}" presName="parentText" presStyleLbl="alignNode1" presStyleIdx="0" presStyleCnt="4" custLinFactNeighborX="1395" custLinFactNeighborY="-13451">
        <dgm:presLayoutVars>
          <dgm:chMax val="1"/>
          <dgm:bulletEnabled val="1"/>
        </dgm:presLayoutVars>
      </dgm:prSet>
      <dgm:spPr/>
    </dgm:pt>
    <dgm:pt modelId="{44646FF6-6148-4B42-9B19-88EC1E569789}" type="pres">
      <dgm:prSet presAssocID="{8F8A6BD5-CD8F-4F57-96F1-6CCC946721A3}" presName="descendantText" presStyleLbl="alignAcc1" presStyleIdx="0" presStyleCnt="4" custLinFactNeighborX="-202" custLinFactNeighborY="-1503">
        <dgm:presLayoutVars>
          <dgm:bulletEnabled val="1"/>
        </dgm:presLayoutVars>
      </dgm:prSet>
      <dgm:spPr/>
    </dgm:pt>
    <dgm:pt modelId="{2E702E6A-5A90-4F13-8961-3B1C5F2E2818}" type="pres">
      <dgm:prSet presAssocID="{B41B9048-56FF-4098-91FC-32D5D253E984}" presName="sp" presStyleCnt="0"/>
      <dgm:spPr/>
    </dgm:pt>
    <dgm:pt modelId="{AFA3B449-6671-4049-BF19-B3E3F833C370}" type="pres">
      <dgm:prSet presAssocID="{33B6B530-F5CA-4956-94E1-A5A9F3820714}" presName="composite" presStyleCnt="0"/>
      <dgm:spPr/>
    </dgm:pt>
    <dgm:pt modelId="{4049A2CE-F525-44FF-A610-4138E6B07E91}" type="pres">
      <dgm:prSet presAssocID="{33B6B530-F5CA-4956-94E1-A5A9F3820714}" presName="parentText" presStyleLbl="alignNode1" presStyleIdx="1" presStyleCnt="4">
        <dgm:presLayoutVars>
          <dgm:chMax val="1"/>
          <dgm:bulletEnabled val="1"/>
        </dgm:presLayoutVars>
      </dgm:prSet>
      <dgm:spPr/>
    </dgm:pt>
    <dgm:pt modelId="{B12A54D5-E265-4B08-B40F-50B581A72202}" type="pres">
      <dgm:prSet presAssocID="{33B6B530-F5CA-4956-94E1-A5A9F3820714}" presName="descendantText" presStyleLbl="alignAcc1" presStyleIdx="1" presStyleCnt="4">
        <dgm:presLayoutVars>
          <dgm:bulletEnabled val="1"/>
        </dgm:presLayoutVars>
      </dgm:prSet>
      <dgm:spPr/>
    </dgm:pt>
    <dgm:pt modelId="{5480073E-2306-433C-91E0-AAEE31ECF5E6}" type="pres">
      <dgm:prSet presAssocID="{7267D7BA-C17D-4200-918D-AB9693620CDF}" presName="sp" presStyleCnt="0"/>
      <dgm:spPr/>
    </dgm:pt>
    <dgm:pt modelId="{551A54E3-3330-4B9C-A112-7C9FC6BC13F7}" type="pres">
      <dgm:prSet presAssocID="{776D428E-8CC5-4300-8CD6-D88D728F1F1D}" presName="composite" presStyleCnt="0"/>
      <dgm:spPr/>
    </dgm:pt>
    <dgm:pt modelId="{79C3A833-2DB3-4CD8-BCAC-BCE6D7D2AAFD}" type="pres">
      <dgm:prSet presAssocID="{776D428E-8CC5-4300-8CD6-D88D728F1F1D}" presName="parentText" presStyleLbl="alignNode1" presStyleIdx="2" presStyleCnt="4">
        <dgm:presLayoutVars>
          <dgm:chMax val="1"/>
          <dgm:bulletEnabled val="1"/>
        </dgm:presLayoutVars>
      </dgm:prSet>
      <dgm:spPr/>
    </dgm:pt>
    <dgm:pt modelId="{0D3C2437-1EA3-4AA3-BC1E-74E6A39B2853}" type="pres">
      <dgm:prSet presAssocID="{776D428E-8CC5-4300-8CD6-D88D728F1F1D}" presName="descendantText" presStyleLbl="alignAcc1" presStyleIdx="2" presStyleCnt="4">
        <dgm:presLayoutVars>
          <dgm:bulletEnabled val="1"/>
        </dgm:presLayoutVars>
      </dgm:prSet>
      <dgm:spPr/>
    </dgm:pt>
    <dgm:pt modelId="{B0E1E191-E6F6-4B89-A11C-16CE90A2D8AD}" type="pres">
      <dgm:prSet presAssocID="{C47680CB-5DCE-4756-AC0E-935E42154961}" presName="sp" presStyleCnt="0"/>
      <dgm:spPr/>
    </dgm:pt>
    <dgm:pt modelId="{FCA69BC5-DCD6-4A8C-9917-E69A1C92FABE}" type="pres">
      <dgm:prSet presAssocID="{6413DC66-4932-430F-848E-B1BE703D1D0B}" presName="composite" presStyleCnt="0"/>
      <dgm:spPr/>
    </dgm:pt>
    <dgm:pt modelId="{E4183616-4DFB-4023-B1A2-93F252A90E3C}" type="pres">
      <dgm:prSet presAssocID="{6413DC66-4932-430F-848E-B1BE703D1D0B}" presName="parentText" presStyleLbl="alignNode1" presStyleIdx="3" presStyleCnt="4">
        <dgm:presLayoutVars>
          <dgm:chMax val="1"/>
          <dgm:bulletEnabled val="1"/>
        </dgm:presLayoutVars>
      </dgm:prSet>
      <dgm:spPr/>
    </dgm:pt>
    <dgm:pt modelId="{BE824017-CA6D-4C9E-8985-0911DFF578A3}" type="pres">
      <dgm:prSet presAssocID="{6413DC66-4932-430F-848E-B1BE703D1D0B}" presName="descendantText" presStyleLbl="alignAcc1" presStyleIdx="3" presStyleCnt="4" custLinFactNeighborY="0">
        <dgm:presLayoutVars>
          <dgm:bulletEnabled val="1"/>
        </dgm:presLayoutVars>
      </dgm:prSet>
      <dgm:spPr/>
    </dgm:pt>
  </dgm:ptLst>
  <dgm:cxnLst>
    <dgm:cxn modelId="{C9B18127-FF50-4D43-A339-BB9D46B0ABE7}" type="presOf" srcId="{6ACAB410-9F4D-436B-BBC0-6EDEAB960C99}" destId="{44646FF6-6148-4B42-9B19-88EC1E569789}" srcOrd="0" destOrd="0" presId="urn:microsoft.com/office/officeart/2005/8/layout/chevron2"/>
    <dgm:cxn modelId="{3228D93A-D056-4BCF-917F-EB24B8E474DC}" type="presOf" srcId="{59D4B140-B5C9-42D7-8ED7-D6762E2234EA}" destId="{0D3C2437-1EA3-4AA3-BC1E-74E6A39B2853}" srcOrd="0" destOrd="0" presId="urn:microsoft.com/office/officeart/2005/8/layout/chevron2"/>
    <dgm:cxn modelId="{CF029042-FC5A-410F-8FF3-23209E56F055}" srcId="{7738FA0F-2B6B-4DAE-ADB0-2EE1CE935F12}" destId="{33B6B530-F5CA-4956-94E1-A5A9F3820714}" srcOrd="1" destOrd="0" parTransId="{3752479B-FCB2-4D3E-83C7-F5B37775FB09}" sibTransId="{7267D7BA-C17D-4200-918D-AB9693620CDF}"/>
    <dgm:cxn modelId="{939B0166-B938-42F8-ADDE-F2BD7AC23F41}" type="presOf" srcId="{33B6B530-F5CA-4956-94E1-A5A9F3820714}" destId="{4049A2CE-F525-44FF-A610-4138E6B07E91}" srcOrd="0" destOrd="0" presId="urn:microsoft.com/office/officeart/2005/8/layout/chevron2"/>
    <dgm:cxn modelId="{FFD4C071-0D7A-4483-99FD-A0CEF2B2DDE5}" srcId="{8F8A6BD5-CD8F-4F57-96F1-6CCC946721A3}" destId="{6ACAB410-9F4D-436B-BBC0-6EDEAB960C99}" srcOrd="0" destOrd="0" parTransId="{9C06F95B-87AA-41BE-822F-F3D41F3A5F61}" sibTransId="{B0816A78-E45E-4F2A-A916-290BC75FC23F}"/>
    <dgm:cxn modelId="{1FDA2B53-8AB3-48D0-B22E-9AB1E60D945C}" type="presOf" srcId="{9C826C7C-DB37-4A87-9376-488042D80049}" destId="{B12A54D5-E265-4B08-B40F-50B581A72202}" srcOrd="0" destOrd="0" presId="urn:microsoft.com/office/officeart/2005/8/layout/chevron2"/>
    <dgm:cxn modelId="{BDC1EF54-96E0-4337-BC9A-DF726F36E4D5}" type="presOf" srcId="{7738FA0F-2B6B-4DAE-ADB0-2EE1CE935F12}" destId="{83886D09-9BB0-4ABD-A705-859D05123F55}" srcOrd="0" destOrd="0" presId="urn:microsoft.com/office/officeart/2005/8/layout/chevron2"/>
    <dgm:cxn modelId="{BB022375-8302-4F06-A6A7-1342C0A11561}" srcId="{33B6B530-F5CA-4956-94E1-A5A9F3820714}" destId="{9C826C7C-DB37-4A87-9376-488042D80049}" srcOrd="0" destOrd="0" parTransId="{23DE9343-3D76-4038-811D-253A5C5AF2EB}" sibTransId="{446F6879-B57A-4402-A6EA-D93E27E4A1F7}"/>
    <dgm:cxn modelId="{F44D5276-8A0A-4765-9B48-6AAF8BF44A78}" type="presOf" srcId="{6413DC66-4932-430F-848E-B1BE703D1D0B}" destId="{E4183616-4DFB-4023-B1A2-93F252A90E3C}" srcOrd="0" destOrd="0" presId="urn:microsoft.com/office/officeart/2005/8/layout/chevron2"/>
    <dgm:cxn modelId="{043C0884-86D4-42C8-A394-79844DF53A55}" srcId="{6413DC66-4932-430F-848E-B1BE703D1D0B}" destId="{A0E41AC9-C4B4-4B41-BF0D-443591D234CC}" srcOrd="0" destOrd="0" parTransId="{D1559EBA-4A55-4286-8B56-2C06BDFF0EE5}" sibTransId="{55A90A05-9F23-43BC-B906-2BB7C418CA2A}"/>
    <dgm:cxn modelId="{7BF39C85-66F4-4DB1-9AAE-514CFA4D6670}" type="presOf" srcId="{776D428E-8CC5-4300-8CD6-D88D728F1F1D}" destId="{79C3A833-2DB3-4CD8-BCAC-BCE6D7D2AAFD}" srcOrd="0" destOrd="0" presId="urn:microsoft.com/office/officeart/2005/8/layout/chevron2"/>
    <dgm:cxn modelId="{7B1D5691-B5BE-49EF-8185-0AF8F34549DB}" type="presOf" srcId="{A0E41AC9-C4B4-4B41-BF0D-443591D234CC}" destId="{BE824017-CA6D-4C9E-8985-0911DFF578A3}" srcOrd="0" destOrd="0" presId="urn:microsoft.com/office/officeart/2005/8/layout/chevron2"/>
    <dgm:cxn modelId="{CA3E3997-5091-4481-83DB-863134C9DA2E}" srcId="{776D428E-8CC5-4300-8CD6-D88D728F1F1D}" destId="{59D4B140-B5C9-42D7-8ED7-D6762E2234EA}" srcOrd="0" destOrd="0" parTransId="{E89117A3-84E5-4E25-81E3-D1B09541BF62}" sibTransId="{EA9FC8DC-5BC0-49DF-8E26-56FE228875B3}"/>
    <dgm:cxn modelId="{E95E769D-AA90-4A26-B3B6-575C81420450}" srcId="{7738FA0F-2B6B-4DAE-ADB0-2EE1CE935F12}" destId="{776D428E-8CC5-4300-8CD6-D88D728F1F1D}" srcOrd="2" destOrd="0" parTransId="{8CE3D9B0-58B6-41B4-82AB-2FFA6B7BBC7E}" sibTransId="{C47680CB-5DCE-4756-AC0E-935E42154961}"/>
    <dgm:cxn modelId="{73ABD0C4-1D36-4C19-B3D3-9F9CB9203614}" type="presOf" srcId="{8F8A6BD5-CD8F-4F57-96F1-6CCC946721A3}" destId="{EDF5EECA-2BBF-4CAD-99B6-1BF5B858D3F7}" srcOrd="0" destOrd="0" presId="urn:microsoft.com/office/officeart/2005/8/layout/chevron2"/>
    <dgm:cxn modelId="{8FA10DC7-F98C-4378-BC19-096797908865}" srcId="{7738FA0F-2B6B-4DAE-ADB0-2EE1CE935F12}" destId="{8F8A6BD5-CD8F-4F57-96F1-6CCC946721A3}" srcOrd="0" destOrd="0" parTransId="{01A85F73-FC6B-43A1-AF5F-AF3BAFBB861A}" sibTransId="{B41B9048-56FF-4098-91FC-32D5D253E984}"/>
    <dgm:cxn modelId="{7E7AB2DA-7281-4FB0-A6F2-DE9483A9A447}" srcId="{7738FA0F-2B6B-4DAE-ADB0-2EE1CE935F12}" destId="{6413DC66-4932-430F-848E-B1BE703D1D0B}" srcOrd="3" destOrd="0" parTransId="{876F15B2-12C4-425B-8086-AE7A39BFF83B}" sibTransId="{D285932D-05A9-4BA8-B4E3-BD3B26A4FE2C}"/>
    <dgm:cxn modelId="{6C3C5E6D-CC65-42B7-9F65-46DA05342716}" type="presParOf" srcId="{83886D09-9BB0-4ABD-A705-859D05123F55}" destId="{25D6A674-2060-46FB-8B12-7812488FDE04}" srcOrd="0" destOrd="0" presId="urn:microsoft.com/office/officeart/2005/8/layout/chevron2"/>
    <dgm:cxn modelId="{1E173B86-FA67-4B6F-850B-FED09BBF5BEA}" type="presParOf" srcId="{25D6A674-2060-46FB-8B12-7812488FDE04}" destId="{EDF5EECA-2BBF-4CAD-99B6-1BF5B858D3F7}" srcOrd="0" destOrd="0" presId="urn:microsoft.com/office/officeart/2005/8/layout/chevron2"/>
    <dgm:cxn modelId="{7B8B7EA2-DAD2-4D93-91BC-501DFFC13B6D}" type="presParOf" srcId="{25D6A674-2060-46FB-8B12-7812488FDE04}" destId="{44646FF6-6148-4B42-9B19-88EC1E569789}" srcOrd="1" destOrd="0" presId="urn:microsoft.com/office/officeart/2005/8/layout/chevron2"/>
    <dgm:cxn modelId="{EBA757FE-5E76-4989-BF8D-0DA26E34FB63}" type="presParOf" srcId="{83886D09-9BB0-4ABD-A705-859D05123F55}" destId="{2E702E6A-5A90-4F13-8961-3B1C5F2E2818}" srcOrd="1" destOrd="0" presId="urn:microsoft.com/office/officeart/2005/8/layout/chevron2"/>
    <dgm:cxn modelId="{0B8D0B6C-2E28-401A-AAD1-3C19700CAB75}" type="presParOf" srcId="{83886D09-9BB0-4ABD-A705-859D05123F55}" destId="{AFA3B449-6671-4049-BF19-B3E3F833C370}" srcOrd="2" destOrd="0" presId="urn:microsoft.com/office/officeart/2005/8/layout/chevron2"/>
    <dgm:cxn modelId="{18F37A56-D037-43F8-9096-AE801FB8E5EE}" type="presParOf" srcId="{AFA3B449-6671-4049-BF19-B3E3F833C370}" destId="{4049A2CE-F525-44FF-A610-4138E6B07E91}" srcOrd="0" destOrd="0" presId="urn:microsoft.com/office/officeart/2005/8/layout/chevron2"/>
    <dgm:cxn modelId="{FF4FB2A0-E7F5-4FB8-80AF-EF510F81DB3D}" type="presParOf" srcId="{AFA3B449-6671-4049-BF19-B3E3F833C370}" destId="{B12A54D5-E265-4B08-B40F-50B581A72202}" srcOrd="1" destOrd="0" presId="urn:microsoft.com/office/officeart/2005/8/layout/chevron2"/>
    <dgm:cxn modelId="{4246BB93-248C-43D2-9C1D-FB396723D34A}" type="presParOf" srcId="{83886D09-9BB0-4ABD-A705-859D05123F55}" destId="{5480073E-2306-433C-91E0-AAEE31ECF5E6}" srcOrd="3" destOrd="0" presId="urn:microsoft.com/office/officeart/2005/8/layout/chevron2"/>
    <dgm:cxn modelId="{CAC44A2D-55F5-49EF-A43C-89D02C63A3B1}" type="presParOf" srcId="{83886D09-9BB0-4ABD-A705-859D05123F55}" destId="{551A54E3-3330-4B9C-A112-7C9FC6BC13F7}" srcOrd="4" destOrd="0" presId="urn:microsoft.com/office/officeart/2005/8/layout/chevron2"/>
    <dgm:cxn modelId="{3C8B9739-BE7B-4583-BC6A-25AB4A103BB5}" type="presParOf" srcId="{551A54E3-3330-4B9C-A112-7C9FC6BC13F7}" destId="{79C3A833-2DB3-4CD8-BCAC-BCE6D7D2AAFD}" srcOrd="0" destOrd="0" presId="urn:microsoft.com/office/officeart/2005/8/layout/chevron2"/>
    <dgm:cxn modelId="{972F0D40-79E9-4121-89BC-E7F13C3E35C7}" type="presParOf" srcId="{551A54E3-3330-4B9C-A112-7C9FC6BC13F7}" destId="{0D3C2437-1EA3-4AA3-BC1E-74E6A39B2853}" srcOrd="1" destOrd="0" presId="urn:microsoft.com/office/officeart/2005/8/layout/chevron2"/>
    <dgm:cxn modelId="{A759C29C-899B-4DB8-9814-DC09032E008A}" type="presParOf" srcId="{83886D09-9BB0-4ABD-A705-859D05123F55}" destId="{B0E1E191-E6F6-4B89-A11C-16CE90A2D8AD}" srcOrd="5" destOrd="0" presId="urn:microsoft.com/office/officeart/2005/8/layout/chevron2"/>
    <dgm:cxn modelId="{453C154D-B719-4BFB-9ED6-E75B1E0EE29D}" type="presParOf" srcId="{83886D09-9BB0-4ABD-A705-859D05123F55}" destId="{FCA69BC5-DCD6-4A8C-9917-E69A1C92FABE}" srcOrd="6" destOrd="0" presId="urn:microsoft.com/office/officeart/2005/8/layout/chevron2"/>
    <dgm:cxn modelId="{E7438546-5E53-466C-8436-AF0178E677C5}" type="presParOf" srcId="{FCA69BC5-DCD6-4A8C-9917-E69A1C92FABE}" destId="{E4183616-4DFB-4023-B1A2-93F252A90E3C}" srcOrd="0" destOrd="0" presId="urn:microsoft.com/office/officeart/2005/8/layout/chevron2"/>
    <dgm:cxn modelId="{FE77DB2D-C3C7-49DC-ABB3-190E9AA3DA7C}" type="presParOf" srcId="{FCA69BC5-DCD6-4A8C-9917-E69A1C92FABE}" destId="{BE824017-CA6D-4C9E-8985-0911DFF578A3}"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6FAFC2-1C1D-4217-8BCC-22E4873978EF}" type="doc">
      <dgm:prSet loTypeId="urn:microsoft.com/office/officeart/2018/2/layout/IconCircleList" loCatId="icon" qsTypeId="urn:microsoft.com/office/officeart/2005/8/quickstyle/simple5" qsCatId="simple" csTypeId="urn:microsoft.com/office/officeart/2005/8/colors/accent1_2" csCatId="accent1" phldr="1"/>
      <dgm:spPr/>
      <dgm:t>
        <a:bodyPr/>
        <a:lstStyle/>
        <a:p>
          <a:endParaRPr lang="en-US"/>
        </a:p>
      </dgm:t>
    </dgm:pt>
    <dgm:pt modelId="{4699C500-EA48-438E-AD7B-CBF96D50A920}">
      <dgm:prSet/>
      <dgm:spPr/>
      <dgm:t>
        <a:bodyPr/>
        <a:lstStyle/>
        <a:p>
          <a:pPr>
            <a:lnSpc>
              <a:spcPct val="100000"/>
            </a:lnSpc>
          </a:pPr>
          <a:r>
            <a:rPr lang="en-US" b="1"/>
            <a:t>The original data was copied, in which all the data cleaning operations are done.</a:t>
          </a:r>
          <a:endParaRPr lang="en-US"/>
        </a:p>
      </dgm:t>
    </dgm:pt>
    <dgm:pt modelId="{A560CE45-7A9C-42DC-A81F-1F501EC55598}" type="parTrans" cxnId="{C70D8F3C-D847-4F2E-830D-1F26E3149E6E}">
      <dgm:prSet/>
      <dgm:spPr/>
      <dgm:t>
        <a:bodyPr/>
        <a:lstStyle/>
        <a:p>
          <a:endParaRPr lang="en-US"/>
        </a:p>
      </dgm:t>
    </dgm:pt>
    <dgm:pt modelId="{2D7CEC7F-A92D-43C0-8EB2-A6F9CFFE7AE5}" type="sibTrans" cxnId="{C70D8F3C-D847-4F2E-830D-1F26E3149E6E}">
      <dgm:prSet/>
      <dgm:spPr/>
      <dgm:t>
        <a:bodyPr/>
        <a:lstStyle/>
        <a:p>
          <a:pPr>
            <a:lnSpc>
              <a:spcPct val="100000"/>
            </a:lnSpc>
          </a:pPr>
          <a:endParaRPr lang="en-US"/>
        </a:p>
      </dgm:t>
    </dgm:pt>
    <dgm:pt modelId="{D5286F66-8A6C-4292-81E0-A23F7BEB4E58}">
      <dgm:prSet/>
      <dgm:spPr/>
      <dgm:t>
        <a:bodyPr/>
        <a:lstStyle/>
        <a:p>
          <a:pPr>
            <a:lnSpc>
              <a:spcPct val="100000"/>
            </a:lnSpc>
          </a:pPr>
          <a:r>
            <a:rPr lang="en-IN" b="1"/>
            <a:t>There were around 16 apps, where duplicate data were present.</a:t>
          </a:r>
          <a:r>
            <a:rPr lang="en-US" b="1"/>
            <a:t>There were 1181 duplicate rows removed.</a:t>
          </a:r>
          <a:endParaRPr lang="en-US"/>
        </a:p>
      </dgm:t>
    </dgm:pt>
    <dgm:pt modelId="{252051D3-1F1D-443C-AAF7-3413D446E614}" type="parTrans" cxnId="{DA763ED2-4052-4202-8DAC-60EF2B8F18BB}">
      <dgm:prSet/>
      <dgm:spPr/>
      <dgm:t>
        <a:bodyPr/>
        <a:lstStyle/>
        <a:p>
          <a:endParaRPr lang="en-US"/>
        </a:p>
      </dgm:t>
    </dgm:pt>
    <dgm:pt modelId="{1B36962C-5A26-4F0B-938C-F180E4B79364}" type="sibTrans" cxnId="{DA763ED2-4052-4202-8DAC-60EF2B8F18BB}">
      <dgm:prSet/>
      <dgm:spPr/>
      <dgm:t>
        <a:bodyPr/>
        <a:lstStyle/>
        <a:p>
          <a:pPr>
            <a:lnSpc>
              <a:spcPct val="100000"/>
            </a:lnSpc>
          </a:pPr>
          <a:endParaRPr lang="en-US"/>
        </a:p>
      </dgm:t>
    </dgm:pt>
    <dgm:pt modelId="{EEDFE376-B9DC-47C5-8623-A3FDFCB056FB}">
      <dgm:prSet/>
      <dgm:spPr/>
      <dgm:t>
        <a:bodyPr/>
        <a:lstStyle/>
        <a:p>
          <a:pPr>
            <a:lnSpc>
              <a:spcPct val="100000"/>
            </a:lnSpc>
          </a:pPr>
          <a:r>
            <a:rPr lang="en-US" b="1" dirty="0"/>
            <a:t>Few Data types of the columns were changed such as the reviews columns which was an object was changed to integer.</a:t>
          </a:r>
          <a:endParaRPr lang="en-US" dirty="0"/>
        </a:p>
      </dgm:t>
    </dgm:pt>
    <dgm:pt modelId="{3B0500AE-1D6D-4245-8BEA-6F921757AFFE}" type="parTrans" cxnId="{164B7379-39AB-44F3-B18F-369F8CC7A224}">
      <dgm:prSet/>
      <dgm:spPr/>
      <dgm:t>
        <a:bodyPr/>
        <a:lstStyle/>
        <a:p>
          <a:endParaRPr lang="en-US"/>
        </a:p>
      </dgm:t>
    </dgm:pt>
    <dgm:pt modelId="{97BD89DA-AA2D-46FB-AE02-D9E399F257F0}" type="sibTrans" cxnId="{164B7379-39AB-44F3-B18F-369F8CC7A224}">
      <dgm:prSet/>
      <dgm:spPr/>
      <dgm:t>
        <a:bodyPr/>
        <a:lstStyle/>
        <a:p>
          <a:pPr>
            <a:lnSpc>
              <a:spcPct val="100000"/>
            </a:lnSpc>
          </a:pPr>
          <a:endParaRPr lang="en-US"/>
        </a:p>
      </dgm:t>
    </dgm:pt>
    <dgm:pt modelId="{37BC704A-1730-441E-8603-8B552A674606}">
      <dgm:prSet/>
      <dgm:spPr/>
      <dgm:t>
        <a:bodyPr/>
        <a:lstStyle/>
        <a:p>
          <a:pPr>
            <a:lnSpc>
              <a:spcPct val="100000"/>
            </a:lnSpc>
          </a:pPr>
          <a:r>
            <a:rPr lang="en-US" b="1" dirty="0"/>
            <a:t>The datatypes in the size column were changed.</a:t>
          </a:r>
        </a:p>
        <a:p>
          <a:pPr>
            <a:lnSpc>
              <a:spcPct val="100000"/>
            </a:lnSpc>
          </a:pPr>
          <a:endParaRPr lang="en-US" dirty="0"/>
        </a:p>
      </dgm:t>
    </dgm:pt>
    <dgm:pt modelId="{F43E879F-067D-4D62-A153-A81A54AF2015}" type="parTrans" cxnId="{40B44CFB-49F0-4FC9-ACB4-C33EA8CBC212}">
      <dgm:prSet/>
      <dgm:spPr/>
      <dgm:t>
        <a:bodyPr/>
        <a:lstStyle/>
        <a:p>
          <a:endParaRPr lang="en-US"/>
        </a:p>
      </dgm:t>
    </dgm:pt>
    <dgm:pt modelId="{F2DBC3CD-576C-4277-BCE2-F95A9047D6B7}" type="sibTrans" cxnId="{40B44CFB-49F0-4FC9-ACB4-C33EA8CBC212}">
      <dgm:prSet/>
      <dgm:spPr/>
      <dgm:t>
        <a:bodyPr/>
        <a:lstStyle/>
        <a:p>
          <a:pPr>
            <a:lnSpc>
              <a:spcPct val="100000"/>
            </a:lnSpc>
          </a:pPr>
          <a:endParaRPr lang="en-US"/>
        </a:p>
      </dgm:t>
    </dgm:pt>
    <dgm:pt modelId="{E8C49BEC-F01C-4D74-A3DE-5D89FD0EA949}">
      <dgm:prSet/>
      <dgm:spPr/>
      <dgm:t>
        <a:bodyPr/>
        <a:lstStyle/>
        <a:p>
          <a:pPr>
            <a:lnSpc>
              <a:spcPct val="100000"/>
            </a:lnSpc>
          </a:pPr>
          <a:r>
            <a:rPr lang="en-US" b="1"/>
            <a:t>The missing values was handled.</a:t>
          </a:r>
          <a:endParaRPr lang="en-US"/>
        </a:p>
      </dgm:t>
    </dgm:pt>
    <dgm:pt modelId="{A41486C6-266E-4464-845A-6EF3B7E799FE}" type="parTrans" cxnId="{4060A61D-D64D-40CB-950C-150EA39B5880}">
      <dgm:prSet/>
      <dgm:spPr/>
      <dgm:t>
        <a:bodyPr/>
        <a:lstStyle/>
        <a:p>
          <a:endParaRPr lang="en-US"/>
        </a:p>
      </dgm:t>
    </dgm:pt>
    <dgm:pt modelId="{D43435CF-2E98-47F1-A7A4-A4B3CAE4E698}" type="sibTrans" cxnId="{4060A61D-D64D-40CB-950C-150EA39B5880}">
      <dgm:prSet/>
      <dgm:spPr/>
      <dgm:t>
        <a:bodyPr/>
        <a:lstStyle/>
        <a:p>
          <a:pPr>
            <a:lnSpc>
              <a:spcPct val="100000"/>
            </a:lnSpc>
          </a:pPr>
          <a:endParaRPr lang="en-US"/>
        </a:p>
      </dgm:t>
    </dgm:pt>
    <dgm:pt modelId="{1A27E452-CAAE-4B3E-B32C-7CC995B18316}">
      <dgm:prSet/>
      <dgm:spPr/>
      <dgm:t>
        <a:bodyPr/>
        <a:lstStyle/>
        <a:p>
          <a:pPr>
            <a:lnSpc>
              <a:spcPct val="100000"/>
            </a:lnSpc>
          </a:pPr>
          <a:r>
            <a:rPr lang="en-US" b="1" dirty="0"/>
            <a:t>The datatypes in the installs and the price column was changed.</a:t>
          </a:r>
          <a:endParaRPr lang="en-US" dirty="0"/>
        </a:p>
      </dgm:t>
    </dgm:pt>
    <dgm:pt modelId="{18008740-CAAC-46F5-9FA2-CF8382340A84}" type="parTrans" cxnId="{97DA8064-8C12-459A-BB10-AEDF1062B95A}">
      <dgm:prSet/>
      <dgm:spPr/>
      <dgm:t>
        <a:bodyPr/>
        <a:lstStyle/>
        <a:p>
          <a:endParaRPr lang="en-IN"/>
        </a:p>
      </dgm:t>
    </dgm:pt>
    <dgm:pt modelId="{D64297EC-1D1E-42C6-AA16-931A55973B01}" type="sibTrans" cxnId="{97DA8064-8C12-459A-BB10-AEDF1062B95A}">
      <dgm:prSet/>
      <dgm:spPr/>
      <dgm:t>
        <a:bodyPr/>
        <a:lstStyle/>
        <a:p>
          <a:endParaRPr lang="en-IN"/>
        </a:p>
      </dgm:t>
    </dgm:pt>
    <dgm:pt modelId="{1B800B4B-557D-4FAF-AF38-9DFE345BFDC9}" type="pres">
      <dgm:prSet presAssocID="{686FAFC2-1C1D-4217-8BCC-22E4873978EF}" presName="root" presStyleCnt="0">
        <dgm:presLayoutVars>
          <dgm:dir/>
          <dgm:resizeHandles val="exact"/>
        </dgm:presLayoutVars>
      </dgm:prSet>
      <dgm:spPr/>
    </dgm:pt>
    <dgm:pt modelId="{9CD0DD37-F688-480E-8AFE-27EC1FE01004}" type="pres">
      <dgm:prSet presAssocID="{686FAFC2-1C1D-4217-8BCC-22E4873978EF}" presName="container" presStyleCnt="0">
        <dgm:presLayoutVars>
          <dgm:dir/>
          <dgm:resizeHandles val="exact"/>
        </dgm:presLayoutVars>
      </dgm:prSet>
      <dgm:spPr/>
    </dgm:pt>
    <dgm:pt modelId="{B4F8EE09-92AE-4768-A271-D68E183FEA1D}" type="pres">
      <dgm:prSet presAssocID="{4699C500-EA48-438E-AD7B-CBF96D50A920}" presName="compNode" presStyleCnt="0"/>
      <dgm:spPr/>
    </dgm:pt>
    <dgm:pt modelId="{5E29D5F1-7484-407D-AE4A-FE4C266FD40A}" type="pres">
      <dgm:prSet presAssocID="{4699C500-EA48-438E-AD7B-CBF96D50A920}" presName="iconBgRect" presStyleLbl="bgShp" presStyleIdx="0" presStyleCnt="6"/>
      <dgm:spPr/>
    </dgm:pt>
    <dgm:pt modelId="{64921D87-AF8B-4D39-8E1D-58BEC0597B6D}" type="pres">
      <dgm:prSet presAssocID="{4699C500-EA48-438E-AD7B-CBF96D50A92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208667CA-D008-455A-AE1D-182D4D02B7DA}" type="pres">
      <dgm:prSet presAssocID="{4699C500-EA48-438E-AD7B-CBF96D50A920}" presName="spaceRect" presStyleCnt="0"/>
      <dgm:spPr/>
    </dgm:pt>
    <dgm:pt modelId="{39D79583-6EA2-45CA-BE79-36BFA82383B4}" type="pres">
      <dgm:prSet presAssocID="{4699C500-EA48-438E-AD7B-CBF96D50A920}" presName="textRect" presStyleLbl="revTx" presStyleIdx="0" presStyleCnt="6">
        <dgm:presLayoutVars>
          <dgm:chMax val="1"/>
          <dgm:chPref val="1"/>
        </dgm:presLayoutVars>
      </dgm:prSet>
      <dgm:spPr/>
    </dgm:pt>
    <dgm:pt modelId="{669467C1-E549-4E25-B6D0-EA4088E81C6E}" type="pres">
      <dgm:prSet presAssocID="{2D7CEC7F-A92D-43C0-8EB2-A6F9CFFE7AE5}" presName="sibTrans" presStyleLbl="sibTrans2D1" presStyleIdx="0" presStyleCnt="0"/>
      <dgm:spPr/>
    </dgm:pt>
    <dgm:pt modelId="{072BE305-220F-42D2-80E8-77DC4D09662F}" type="pres">
      <dgm:prSet presAssocID="{D5286F66-8A6C-4292-81E0-A23F7BEB4E58}" presName="compNode" presStyleCnt="0"/>
      <dgm:spPr/>
    </dgm:pt>
    <dgm:pt modelId="{F2EF1A12-1356-4571-B9CF-8E766E6A6C41}" type="pres">
      <dgm:prSet presAssocID="{D5286F66-8A6C-4292-81E0-A23F7BEB4E58}" presName="iconBgRect" presStyleLbl="bgShp" presStyleIdx="1" presStyleCnt="6"/>
      <dgm:spPr/>
    </dgm:pt>
    <dgm:pt modelId="{B2DBC8DE-2823-43CA-9315-B4516AE3605F}" type="pres">
      <dgm:prSet presAssocID="{D5286F66-8A6C-4292-81E0-A23F7BEB4E5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3C3788CA-8150-4886-A297-599FF22C4E8A}" type="pres">
      <dgm:prSet presAssocID="{D5286F66-8A6C-4292-81E0-A23F7BEB4E58}" presName="spaceRect" presStyleCnt="0"/>
      <dgm:spPr/>
    </dgm:pt>
    <dgm:pt modelId="{0041860C-58BD-44D0-BF97-2A86C50A0062}" type="pres">
      <dgm:prSet presAssocID="{D5286F66-8A6C-4292-81E0-A23F7BEB4E58}" presName="textRect" presStyleLbl="revTx" presStyleIdx="1" presStyleCnt="6">
        <dgm:presLayoutVars>
          <dgm:chMax val="1"/>
          <dgm:chPref val="1"/>
        </dgm:presLayoutVars>
      </dgm:prSet>
      <dgm:spPr/>
    </dgm:pt>
    <dgm:pt modelId="{C21495B1-66C9-4E7E-B25D-FF34F47E7B6B}" type="pres">
      <dgm:prSet presAssocID="{1B36962C-5A26-4F0B-938C-F180E4B79364}" presName="sibTrans" presStyleLbl="sibTrans2D1" presStyleIdx="0" presStyleCnt="0"/>
      <dgm:spPr/>
    </dgm:pt>
    <dgm:pt modelId="{3C712B3F-5566-4893-82EC-429FF4AD5E4D}" type="pres">
      <dgm:prSet presAssocID="{EEDFE376-B9DC-47C5-8623-A3FDFCB056FB}" presName="compNode" presStyleCnt="0"/>
      <dgm:spPr/>
    </dgm:pt>
    <dgm:pt modelId="{8BE464DD-074F-4522-BD1D-FDE16DB63B51}" type="pres">
      <dgm:prSet presAssocID="{EEDFE376-B9DC-47C5-8623-A3FDFCB056FB}" presName="iconBgRect" presStyleLbl="bgShp" presStyleIdx="2" presStyleCnt="6"/>
      <dgm:spPr/>
    </dgm:pt>
    <dgm:pt modelId="{4EE3F473-CBF8-4832-868F-10C8D508D36D}" type="pres">
      <dgm:prSet presAssocID="{EEDFE376-B9DC-47C5-8623-A3FDFCB056F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123A0F0C-168B-406C-9D47-A0C58E9299E6}" type="pres">
      <dgm:prSet presAssocID="{EEDFE376-B9DC-47C5-8623-A3FDFCB056FB}" presName="spaceRect" presStyleCnt="0"/>
      <dgm:spPr/>
    </dgm:pt>
    <dgm:pt modelId="{85BD8013-3529-4AE5-83EB-1E6B59777216}" type="pres">
      <dgm:prSet presAssocID="{EEDFE376-B9DC-47C5-8623-A3FDFCB056FB}" presName="textRect" presStyleLbl="revTx" presStyleIdx="2" presStyleCnt="6">
        <dgm:presLayoutVars>
          <dgm:chMax val="1"/>
          <dgm:chPref val="1"/>
        </dgm:presLayoutVars>
      </dgm:prSet>
      <dgm:spPr/>
    </dgm:pt>
    <dgm:pt modelId="{DB7C3019-1DE9-4286-99D0-74C81FBDD4B7}" type="pres">
      <dgm:prSet presAssocID="{97BD89DA-AA2D-46FB-AE02-D9E399F257F0}" presName="sibTrans" presStyleLbl="sibTrans2D1" presStyleIdx="0" presStyleCnt="0"/>
      <dgm:spPr/>
    </dgm:pt>
    <dgm:pt modelId="{2A339827-C0F1-4AC8-8C8E-2CBE34124B44}" type="pres">
      <dgm:prSet presAssocID="{37BC704A-1730-441E-8603-8B552A674606}" presName="compNode" presStyleCnt="0"/>
      <dgm:spPr/>
    </dgm:pt>
    <dgm:pt modelId="{049792EE-BC83-4A7F-8F05-6C1AB5D0D9DD}" type="pres">
      <dgm:prSet presAssocID="{37BC704A-1730-441E-8603-8B552A674606}" presName="iconBgRect" presStyleLbl="bgShp" presStyleIdx="3" presStyleCnt="6"/>
      <dgm:spPr/>
    </dgm:pt>
    <dgm:pt modelId="{5A6052E3-4A34-4308-81D3-87B1A17A0C49}" type="pres">
      <dgm:prSet presAssocID="{37BC704A-1730-441E-8603-8B552A67460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9E7AB7DB-FB23-4938-B1FA-9C3F01196F33}" type="pres">
      <dgm:prSet presAssocID="{37BC704A-1730-441E-8603-8B552A674606}" presName="spaceRect" presStyleCnt="0"/>
      <dgm:spPr/>
    </dgm:pt>
    <dgm:pt modelId="{F334BACA-CF78-404A-8376-1B7D3B696460}" type="pres">
      <dgm:prSet presAssocID="{37BC704A-1730-441E-8603-8B552A674606}" presName="textRect" presStyleLbl="revTx" presStyleIdx="3" presStyleCnt="6">
        <dgm:presLayoutVars>
          <dgm:chMax val="1"/>
          <dgm:chPref val="1"/>
        </dgm:presLayoutVars>
      </dgm:prSet>
      <dgm:spPr/>
    </dgm:pt>
    <dgm:pt modelId="{33D4491C-8E8E-4C96-829D-FA7F8144D6B8}" type="pres">
      <dgm:prSet presAssocID="{F2DBC3CD-576C-4277-BCE2-F95A9047D6B7}" presName="sibTrans" presStyleLbl="sibTrans2D1" presStyleIdx="0" presStyleCnt="0"/>
      <dgm:spPr/>
    </dgm:pt>
    <dgm:pt modelId="{E2E23DC4-EF82-4227-A455-1D3FDD1A7FE6}" type="pres">
      <dgm:prSet presAssocID="{E8C49BEC-F01C-4D74-A3DE-5D89FD0EA949}" presName="compNode" presStyleCnt="0"/>
      <dgm:spPr/>
    </dgm:pt>
    <dgm:pt modelId="{BD303D48-CC2C-4724-80B8-9C26B5A0CC10}" type="pres">
      <dgm:prSet presAssocID="{E8C49BEC-F01C-4D74-A3DE-5D89FD0EA949}" presName="iconBgRect" presStyleLbl="bgShp" presStyleIdx="4" presStyleCnt="6"/>
      <dgm:spPr/>
    </dgm:pt>
    <dgm:pt modelId="{391F5EFB-1685-4693-9A76-73E476986A9B}" type="pres">
      <dgm:prSet presAssocID="{E8C49BEC-F01C-4D74-A3DE-5D89FD0EA94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orbidden"/>
        </a:ext>
      </dgm:extLst>
    </dgm:pt>
    <dgm:pt modelId="{3CFFD977-2E27-47FA-9E6C-014BFD3C3B92}" type="pres">
      <dgm:prSet presAssocID="{E8C49BEC-F01C-4D74-A3DE-5D89FD0EA949}" presName="spaceRect" presStyleCnt="0"/>
      <dgm:spPr/>
    </dgm:pt>
    <dgm:pt modelId="{FA20C3AA-A161-4AB1-88C9-0299FD39E568}" type="pres">
      <dgm:prSet presAssocID="{E8C49BEC-F01C-4D74-A3DE-5D89FD0EA949}" presName="textRect" presStyleLbl="revTx" presStyleIdx="4" presStyleCnt="6">
        <dgm:presLayoutVars>
          <dgm:chMax val="1"/>
          <dgm:chPref val="1"/>
        </dgm:presLayoutVars>
      </dgm:prSet>
      <dgm:spPr/>
    </dgm:pt>
    <dgm:pt modelId="{D8853207-B0E7-41ED-8886-F81190642AE7}" type="pres">
      <dgm:prSet presAssocID="{D43435CF-2E98-47F1-A7A4-A4B3CAE4E698}" presName="sibTrans" presStyleLbl="sibTrans2D1" presStyleIdx="0" presStyleCnt="0"/>
      <dgm:spPr/>
    </dgm:pt>
    <dgm:pt modelId="{D8E43D4B-DD51-401B-9110-7914F184E3B2}" type="pres">
      <dgm:prSet presAssocID="{1A27E452-CAAE-4B3E-B32C-7CC995B18316}" presName="compNode" presStyleCnt="0"/>
      <dgm:spPr/>
    </dgm:pt>
    <dgm:pt modelId="{9D5C305B-CF2D-4DAC-BCD6-AFAE827B05B1}" type="pres">
      <dgm:prSet presAssocID="{1A27E452-CAAE-4B3E-B32C-7CC995B18316}" presName="iconBgRect" presStyleLbl="bgShp" presStyleIdx="5" presStyleCnt="6" custLinFactNeighborX="-1137" custLinFactNeighborY="-6934"/>
      <dgm:spPr/>
    </dgm:pt>
    <dgm:pt modelId="{5DA1C360-929B-4ABF-9770-FA2EEBB8A113}" type="pres">
      <dgm:prSet presAssocID="{1A27E452-CAAE-4B3E-B32C-7CC995B18316}" presName="iconRect" presStyleLbl="node1" presStyleIdx="5" presStyleCnt="6" custLinFactNeighborX="1961" custLinFactNeighborY="-13151"/>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adge New with solid fill"/>
        </a:ext>
      </dgm:extLst>
    </dgm:pt>
    <dgm:pt modelId="{A4BD9E37-12DF-4EF0-AF85-6DB91EB9ECC5}" type="pres">
      <dgm:prSet presAssocID="{1A27E452-CAAE-4B3E-B32C-7CC995B18316}" presName="spaceRect" presStyleCnt="0"/>
      <dgm:spPr/>
    </dgm:pt>
    <dgm:pt modelId="{88AB887C-73A4-4AA6-9874-3C1EFAC58210}" type="pres">
      <dgm:prSet presAssocID="{1A27E452-CAAE-4B3E-B32C-7CC995B18316}" presName="textRect" presStyleLbl="revTx" presStyleIdx="5" presStyleCnt="6" custLinFactNeighborX="-3289" custLinFactNeighborY="-16890">
        <dgm:presLayoutVars>
          <dgm:chMax val="1"/>
          <dgm:chPref val="1"/>
        </dgm:presLayoutVars>
      </dgm:prSet>
      <dgm:spPr/>
    </dgm:pt>
  </dgm:ptLst>
  <dgm:cxnLst>
    <dgm:cxn modelId="{F764080F-008E-4A95-94A0-4EF24E6DE552}" type="presOf" srcId="{E8C49BEC-F01C-4D74-A3DE-5D89FD0EA949}" destId="{FA20C3AA-A161-4AB1-88C9-0299FD39E568}" srcOrd="0" destOrd="0" presId="urn:microsoft.com/office/officeart/2018/2/layout/IconCircleList"/>
    <dgm:cxn modelId="{4060A61D-D64D-40CB-950C-150EA39B5880}" srcId="{686FAFC2-1C1D-4217-8BCC-22E4873978EF}" destId="{E8C49BEC-F01C-4D74-A3DE-5D89FD0EA949}" srcOrd="4" destOrd="0" parTransId="{A41486C6-266E-4464-845A-6EF3B7E799FE}" sibTransId="{D43435CF-2E98-47F1-A7A4-A4B3CAE4E698}"/>
    <dgm:cxn modelId="{9EC3B02F-0360-4D88-B53F-EA0DAA23A472}" type="presOf" srcId="{97BD89DA-AA2D-46FB-AE02-D9E399F257F0}" destId="{DB7C3019-1DE9-4286-99D0-74C81FBDD4B7}" srcOrd="0" destOrd="0" presId="urn:microsoft.com/office/officeart/2018/2/layout/IconCircleList"/>
    <dgm:cxn modelId="{5027B436-20A6-43C8-99D5-81071FC76E22}" type="presOf" srcId="{1B36962C-5A26-4F0B-938C-F180E4B79364}" destId="{C21495B1-66C9-4E7E-B25D-FF34F47E7B6B}" srcOrd="0" destOrd="0" presId="urn:microsoft.com/office/officeart/2018/2/layout/IconCircleList"/>
    <dgm:cxn modelId="{C70D8F3C-D847-4F2E-830D-1F26E3149E6E}" srcId="{686FAFC2-1C1D-4217-8BCC-22E4873978EF}" destId="{4699C500-EA48-438E-AD7B-CBF96D50A920}" srcOrd="0" destOrd="0" parTransId="{A560CE45-7A9C-42DC-A81F-1F501EC55598}" sibTransId="{2D7CEC7F-A92D-43C0-8EB2-A6F9CFFE7AE5}"/>
    <dgm:cxn modelId="{97DA8064-8C12-459A-BB10-AEDF1062B95A}" srcId="{686FAFC2-1C1D-4217-8BCC-22E4873978EF}" destId="{1A27E452-CAAE-4B3E-B32C-7CC995B18316}" srcOrd="5" destOrd="0" parTransId="{18008740-CAAC-46F5-9FA2-CF8382340A84}" sibTransId="{D64297EC-1D1E-42C6-AA16-931A55973B01}"/>
    <dgm:cxn modelId="{417AFD44-5DC6-4A3E-85B4-3472CB8230C8}" type="presOf" srcId="{D5286F66-8A6C-4292-81E0-A23F7BEB4E58}" destId="{0041860C-58BD-44D0-BF97-2A86C50A0062}" srcOrd="0" destOrd="0" presId="urn:microsoft.com/office/officeart/2018/2/layout/IconCircleList"/>
    <dgm:cxn modelId="{0C57BE49-2939-4ABE-8432-DBE97A6E2CA6}" type="presOf" srcId="{EEDFE376-B9DC-47C5-8623-A3FDFCB056FB}" destId="{85BD8013-3529-4AE5-83EB-1E6B59777216}" srcOrd="0" destOrd="0" presId="urn:microsoft.com/office/officeart/2018/2/layout/IconCircleList"/>
    <dgm:cxn modelId="{F3256F74-8F10-448F-9F32-A377CC640D48}" type="presOf" srcId="{1A27E452-CAAE-4B3E-B32C-7CC995B18316}" destId="{88AB887C-73A4-4AA6-9874-3C1EFAC58210}" srcOrd="0" destOrd="0" presId="urn:microsoft.com/office/officeart/2018/2/layout/IconCircleList"/>
    <dgm:cxn modelId="{02F27C56-766B-4254-8CB2-DCC037EAD6E9}" type="presOf" srcId="{37BC704A-1730-441E-8603-8B552A674606}" destId="{F334BACA-CF78-404A-8376-1B7D3B696460}" srcOrd="0" destOrd="0" presId="urn:microsoft.com/office/officeart/2018/2/layout/IconCircleList"/>
    <dgm:cxn modelId="{164B7379-39AB-44F3-B18F-369F8CC7A224}" srcId="{686FAFC2-1C1D-4217-8BCC-22E4873978EF}" destId="{EEDFE376-B9DC-47C5-8623-A3FDFCB056FB}" srcOrd="2" destOrd="0" parTransId="{3B0500AE-1D6D-4245-8BEA-6F921757AFFE}" sibTransId="{97BD89DA-AA2D-46FB-AE02-D9E399F257F0}"/>
    <dgm:cxn modelId="{DB18A385-8531-49AA-AC80-E6B7D3D400B7}" type="presOf" srcId="{D43435CF-2E98-47F1-A7A4-A4B3CAE4E698}" destId="{D8853207-B0E7-41ED-8886-F81190642AE7}" srcOrd="0" destOrd="0" presId="urn:microsoft.com/office/officeart/2018/2/layout/IconCircleList"/>
    <dgm:cxn modelId="{578E0892-A4A4-42A5-8333-6C7BD34228EC}" type="presOf" srcId="{686FAFC2-1C1D-4217-8BCC-22E4873978EF}" destId="{1B800B4B-557D-4FAF-AF38-9DFE345BFDC9}" srcOrd="0" destOrd="0" presId="urn:microsoft.com/office/officeart/2018/2/layout/IconCircleList"/>
    <dgm:cxn modelId="{7C01FD95-C429-4973-ABFB-1B728093C66C}" type="presOf" srcId="{4699C500-EA48-438E-AD7B-CBF96D50A920}" destId="{39D79583-6EA2-45CA-BE79-36BFA82383B4}" srcOrd="0" destOrd="0" presId="urn:microsoft.com/office/officeart/2018/2/layout/IconCircleList"/>
    <dgm:cxn modelId="{DA763ED2-4052-4202-8DAC-60EF2B8F18BB}" srcId="{686FAFC2-1C1D-4217-8BCC-22E4873978EF}" destId="{D5286F66-8A6C-4292-81E0-A23F7BEB4E58}" srcOrd="1" destOrd="0" parTransId="{252051D3-1F1D-443C-AAF7-3413D446E614}" sibTransId="{1B36962C-5A26-4F0B-938C-F180E4B79364}"/>
    <dgm:cxn modelId="{2A3CFAD3-BB89-4C2D-9C51-11DE71FC139D}" type="presOf" srcId="{F2DBC3CD-576C-4277-BCE2-F95A9047D6B7}" destId="{33D4491C-8E8E-4C96-829D-FA7F8144D6B8}" srcOrd="0" destOrd="0" presId="urn:microsoft.com/office/officeart/2018/2/layout/IconCircleList"/>
    <dgm:cxn modelId="{8A8E48EF-DE90-41D2-BF0A-8190737CAF85}" type="presOf" srcId="{2D7CEC7F-A92D-43C0-8EB2-A6F9CFFE7AE5}" destId="{669467C1-E549-4E25-B6D0-EA4088E81C6E}" srcOrd="0" destOrd="0" presId="urn:microsoft.com/office/officeart/2018/2/layout/IconCircleList"/>
    <dgm:cxn modelId="{40B44CFB-49F0-4FC9-ACB4-C33EA8CBC212}" srcId="{686FAFC2-1C1D-4217-8BCC-22E4873978EF}" destId="{37BC704A-1730-441E-8603-8B552A674606}" srcOrd="3" destOrd="0" parTransId="{F43E879F-067D-4D62-A153-A81A54AF2015}" sibTransId="{F2DBC3CD-576C-4277-BCE2-F95A9047D6B7}"/>
    <dgm:cxn modelId="{1F189C2D-278F-41A1-A3CC-233FC0C791A4}" type="presParOf" srcId="{1B800B4B-557D-4FAF-AF38-9DFE345BFDC9}" destId="{9CD0DD37-F688-480E-8AFE-27EC1FE01004}" srcOrd="0" destOrd="0" presId="urn:microsoft.com/office/officeart/2018/2/layout/IconCircleList"/>
    <dgm:cxn modelId="{07613582-3A8F-471B-8FB2-CBFF8D8DED51}" type="presParOf" srcId="{9CD0DD37-F688-480E-8AFE-27EC1FE01004}" destId="{B4F8EE09-92AE-4768-A271-D68E183FEA1D}" srcOrd="0" destOrd="0" presId="urn:microsoft.com/office/officeart/2018/2/layout/IconCircleList"/>
    <dgm:cxn modelId="{9BB47EC7-0903-4798-9711-E7084C40504A}" type="presParOf" srcId="{B4F8EE09-92AE-4768-A271-D68E183FEA1D}" destId="{5E29D5F1-7484-407D-AE4A-FE4C266FD40A}" srcOrd="0" destOrd="0" presId="urn:microsoft.com/office/officeart/2018/2/layout/IconCircleList"/>
    <dgm:cxn modelId="{A2F819B1-430E-4799-AA1B-4336E8CB8EC9}" type="presParOf" srcId="{B4F8EE09-92AE-4768-A271-D68E183FEA1D}" destId="{64921D87-AF8B-4D39-8E1D-58BEC0597B6D}" srcOrd="1" destOrd="0" presId="urn:microsoft.com/office/officeart/2018/2/layout/IconCircleList"/>
    <dgm:cxn modelId="{57BDD49A-CC19-4926-B9CB-9F810278E3E0}" type="presParOf" srcId="{B4F8EE09-92AE-4768-A271-D68E183FEA1D}" destId="{208667CA-D008-455A-AE1D-182D4D02B7DA}" srcOrd="2" destOrd="0" presId="urn:microsoft.com/office/officeart/2018/2/layout/IconCircleList"/>
    <dgm:cxn modelId="{BE7E8686-E11D-49BF-8BEE-D2E34D058797}" type="presParOf" srcId="{B4F8EE09-92AE-4768-A271-D68E183FEA1D}" destId="{39D79583-6EA2-45CA-BE79-36BFA82383B4}" srcOrd="3" destOrd="0" presId="urn:microsoft.com/office/officeart/2018/2/layout/IconCircleList"/>
    <dgm:cxn modelId="{B238B442-2F45-4487-9776-E8E9D2D43333}" type="presParOf" srcId="{9CD0DD37-F688-480E-8AFE-27EC1FE01004}" destId="{669467C1-E549-4E25-B6D0-EA4088E81C6E}" srcOrd="1" destOrd="0" presId="urn:microsoft.com/office/officeart/2018/2/layout/IconCircleList"/>
    <dgm:cxn modelId="{1DAD000F-FAD3-4BCB-8117-363F5D06A5AC}" type="presParOf" srcId="{9CD0DD37-F688-480E-8AFE-27EC1FE01004}" destId="{072BE305-220F-42D2-80E8-77DC4D09662F}" srcOrd="2" destOrd="0" presId="urn:microsoft.com/office/officeart/2018/2/layout/IconCircleList"/>
    <dgm:cxn modelId="{F3C52830-EA86-4108-BB3A-5B6E87743C1B}" type="presParOf" srcId="{072BE305-220F-42D2-80E8-77DC4D09662F}" destId="{F2EF1A12-1356-4571-B9CF-8E766E6A6C41}" srcOrd="0" destOrd="0" presId="urn:microsoft.com/office/officeart/2018/2/layout/IconCircleList"/>
    <dgm:cxn modelId="{54A435DA-3F64-4B51-8C72-958530DA2F6A}" type="presParOf" srcId="{072BE305-220F-42D2-80E8-77DC4D09662F}" destId="{B2DBC8DE-2823-43CA-9315-B4516AE3605F}" srcOrd="1" destOrd="0" presId="urn:microsoft.com/office/officeart/2018/2/layout/IconCircleList"/>
    <dgm:cxn modelId="{77DC6082-6CE6-4DC1-987E-392D47CC1C96}" type="presParOf" srcId="{072BE305-220F-42D2-80E8-77DC4D09662F}" destId="{3C3788CA-8150-4886-A297-599FF22C4E8A}" srcOrd="2" destOrd="0" presId="urn:microsoft.com/office/officeart/2018/2/layout/IconCircleList"/>
    <dgm:cxn modelId="{C1CFA7A4-6BE4-41B4-A341-85A8A1F63A09}" type="presParOf" srcId="{072BE305-220F-42D2-80E8-77DC4D09662F}" destId="{0041860C-58BD-44D0-BF97-2A86C50A0062}" srcOrd="3" destOrd="0" presId="urn:microsoft.com/office/officeart/2018/2/layout/IconCircleList"/>
    <dgm:cxn modelId="{5A90FD6C-B8FC-46B5-9359-DE0FE3773D3D}" type="presParOf" srcId="{9CD0DD37-F688-480E-8AFE-27EC1FE01004}" destId="{C21495B1-66C9-4E7E-B25D-FF34F47E7B6B}" srcOrd="3" destOrd="0" presId="urn:microsoft.com/office/officeart/2018/2/layout/IconCircleList"/>
    <dgm:cxn modelId="{92649C9C-0A65-4F7E-A483-AF1E528BA67A}" type="presParOf" srcId="{9CD0DD37-F688-480E-8AFE-27EC1FE01004}" destId="{3C712B3F-5566-4893-82EC-429FF4AD5E4D}" srcOrd="4" destOrd="0" presId="urn:microsoft.com/office/officeart/2018/2/layout/IconCircleList"/>
    <dgm:cxn modelId="{8D398348-9CD8-45CE-8FE0-B9953D57E789}" type="presParOf" srcId="{3C712B3F-5566-4893-82EC-429FF4AD5E4D}" destId="{8BE464DD-074F-4522-BD1D-FDE16DB63B51}" srcOrd="0" destOrd="0" presId="urn:microsoft.com/office/officeart/2018/2/layout/IconCircleList"/>
    <dgm:cxn modelId="{FFAE0C08-16E2-4ECB-8C1A-F85E306BF4F8}" type="presParOf" srcId="{3C712B3F-5566-4893-82EC-429FF4AD5E4D}" destId="{4EE3F473-CBF8-4832-868F-10C8D508D36D}" srcOrd="1" destOrd="0" presId="urn:microsoft.com/office/officeart/2018/2/layout/IconCircleList"/>
    <dgm:cxn modelId="{C28ADE44-CACE-43B4-90A5-F212DC487588}" type="presParOf" srcId="{3C712B3F-5566-4893-82EC-429FF4AD5E4D}" destId="{123A0F0C-168B-406C-9D47-A0C58E9299E6}" srcOrd="2" destOrd="0" presId="urn:microsoft.com/office/officeart/2018/2/layout/IconCircleList"/>
    <dgm:cxn modelId="{A55646BD-7BFB-410F-8D3E-FCF5A2C249AF}" type="presParOf" srcId="{3C712B3F-5566-4893-82EC-429FF4AD5E4D}" destId="{85BD8013-3529-4AE5-83EB-1E6B59777216}" srcOrd="3" destOrd="0" presId="urn:microsoft.com/office/officeart/2018/2/layout/IconCircleList"/>
    <dgm:cxn modelId="{4EBAED26-4BBE-45AF-94A3-2F80CF9C81B4}" type="presParOf" srcId="{9CD0DD37-F688-480E-8AFE-27EC1FE01004}" destId="{DB7C3019-1DE9-4286-99D0-74C81FBDD4B7}" srcOrd="5" destOrd="0" presId="urn:microsoft.com/office/officeart/2018/2/layout/IconCircleList"/>
    <dgm:cxn modelId="{EE64662E-6172-47A5-9F67-C697152C900E}" type="presParOf" srcId="{9CD0DD37-F688-480E-8AFE-27EC1FE01004}" destId="{2A339827-C0F1-4AC8-8C8E-2CBE34124B44}" srcOrd="6" destOrd="0" presId="urn:microsoft.com/office/officeart/2018/2/layout/IconCircleList"/>
    <dgm:cxn modelId="{BB4E6BF5-2FE6-41D0-B8D5-D02F4ABD6B66}" type="presParOf" srcId="{2A339827-C0F1-4AC8-8C8E-2CBE34124B44}" destId="{049792EE-BC83-4A7F-8F05-6C1AB5D0D9DD}" srcOrd="0" destOrd="0" presId="urn:microsoft.com/office/officeart/2018/2/layout/IconCircleList"/>
    <dgm:cxn modelId="{F66789C1-A0D7-4C68-8530-86F4312F6C0D}" type="presParOf" srcId="{2A339827-C0F1-4AC8-8C8E-2CBE34124B44}" destId="{5A6052E3-4A34-4308-81D3-87B1A17A0C49}" srcOrd="1" destOrd="0" presId="urn:microsoft.com/office/officeart/2018/2/layout/IconCircleList"/>
    <dgm:cxn modelId="{F51D8525-98D6-4988-8082-8202D5624543}" type="presParOf" srcId="{2A339827-C0F1-4AC8-8C8E-2CBE34124B44}" destId="{9E7AB7DB-FB23-4938-B1FA-9C3F01196F33}" srcOrd="2" destOrd="0" presId="urn:microsoft.com/office/officeart/2018/2/layout/IconCircleList"/>
    <dgm:cxn modelId="{5024546F-4522-4118-B82B-B67F44FF7BF5}" type="presParOf" srcId="{2A339827-C0F1-4AC8-8C8E-2CBE34124B44}" destId="{F334BACA-CF78-404A-8376-1B7D3B696460}" srcOrd="3" destOrd="0" presId="urn:microsoft.com/office/officeart/2018/2/layout/IconCircleList"/>
    <dgm:cxn modelId="{7F39F280-8247-4485-BA46-D31DE44D6EE1}" type="presParOf" srcId="{9CD0DD37-F688-480E-8AFE-27EC1FE01004}" destId="{33D4491C-8E8E-4C96-829D-FA7F8144D6B8}" srcOrd="7" destOrd="0" presId="urn:microsoft.com/office/officeart/2018/2/layout/IconCircleList"/>
    <dgm:cxn modelId="{1EF27F73-3396-4249-BBFC-3F197E640EA0}" type="presParOf" srcId="{9CD0DD37-F688-480E-8AFE-27EC1FE01004}" destId="{E2E23DC4-EF82-4227-A455-1D3FDD1A7FE6}" srcOrd="8" destOrd="0" presId="urn:microsoft.com/office/officeart/2018/2/layout/IconCircleList"/>
    <dgm:cxn modelId="{45A2974A-9D0D-42EF-B3FC-5883B45BCD59}" type="presParOf" srcId="{E2E23DC4-EF82-4227-A455-1D3FDD1A7FE6}" destId="{BD303D48-CC2C-4724-80B8-9C26B5A0CC10}" srcOrd="0" destOrd="0" presId="urn:microsoft.com/office/officeart/2018/2/layout/IconCircleList"/>
    <dgm:cxn modelId="{932BD318-FE91-417B-A569-373F90A6B4D5}" type="presParOf" srcId="{E2E23DC4-EF82-4227-A455-1D3FDD1A7FE6}" destId="{391F5EFB-1685-4693-9A76-73E476986A9B}" srcOrd="1" destOrd="0" presId="urn:microsoft.com/office/officeart/2018/2/layout/IconCircleList"/>
    <dgm:cxn modelId="{EA048BE9-CE8D-4EFF-8D35-C02E06F15583}" type="presParOf" srcId="{E2E23DC4-EF82-4227-A455-1D3FDD1A7FE6}" destId="{3CFFD977-2E27-47FA-9E6C-014BFD3C3B92}" srcOrd="2" destOrd="0" presId="urn:microsoft.com/office/officeart/2018/2/layout/IconCircleList"/>
    <dgm:cxn modelId="{E3BDEA1C-D302-46BA-908E-0DB6EDCAA61E}" type="presParOf" srcId="{E2E23DC4-EF82-4227-A455-1D3FDD1A7FE6}" destId="{FA20C3AA-A161-4AB1-88C9-0299FD39E568}" srcOrd="3" destOrd="0" presId="urn:microsoft.com/office/officeart/2018/2/layout/IconCircleList"/>
    <dgm:cxn modelId="{8F7521FA-EA1E-4880-8C6D-59991B76000F}" type="presParOf" srcId="{9CD0DD37-F688-480E-8AFE-27EC1FE01004}" destId="{D8853207-B0E7-41ED-8886-F81190642AE7}" srcOrd="9" destOrd="0" presId="urn:microsoft.com/office/officeart/2018/2/layout/IconCircleList"/>
    <dgm:cxn modelId="{42242630-E4D1-4DE7-A53E-50D04AF0920F}" type="presParOf" srcId="{9CD0DD37-F688-480E-8AFE-27EC1FE01004}" destId="{D8E43D4B-DD51-401B-9110-7914F184E3B2}" srcOrd="10" destOrd="0" presId="urn:microsoft.com/office/officeart/2018/2/layout/IconCircleList"/>
    <dgm:cxn modelId="{50EC02EF-8A3C-485F-ABDF-D0C5C977B385}" type="presParOf" srcId="{D8E43D4B-DD51-401B-9110-7914F184E3B2}" destId="{9D5C305B-CF2D-4DAC-BCD6-AFAE827B05B1}" srcOrd="0" destOrd="0" presId="urn:microsoft.com/office/officeart/2018/2/layout/IconCircleList"/>
    <dgm:cxn modelId="{5E9E53B7-391A-4E6F-806D-C857FA26F4AB}" type="presParOf" srcId="{D8E43D4B-DD51-401B-9110-7914F184E3B2}" destId="{5DA1C360-929B-4ABF-9770-FA2EEBB8A113}" srcOrd="1" destOrd="0" presId="urn:microsoft.com/office/officeart/2018/2/layout/IconCircleList"/>
    <dgm:cxn modelId="{C0529E33-62C7-44FC-A992-89927290020D}" type="presParOf" srcId="{D8E43D4B-DD51-401B-9110-7914F184E3B2}" destId="{A4BD9E37-12DF-4EF0-AF85-6DB91EB9ECC5}" srcOrd="2" destOrd="0" presId="urn:microsoft.com/office/officeart/2018/2/layout/IconCircleList"/>
    <dgm:cxn modelId="{6FFD396A-7171-4DF8-9625-2A98C750932F}" type="presParOf" srcId="{D8E43D4B-DD51-401B-9110-7914F184E3B2}" destId="{88AB887C-73A4-4AA6-9874-3C1EFAC58210}"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4DB5D-C0BA-44CE-8A6A-6E40AE9C2015}">
      <dsp:nvSpPr>
        <dsp:cNvPr id="0" name=""/>
        <dsp:cNvSpPr/>
      </dsp:nvSpPr>
      <dsp:spPr>
        <a:xfrm>
          <a:off x="-6892890" y="-1053911"/>
          <a:ext cx="8203822" cy="8203822"/>
        </a:xfrm>
        <a:prstGeom prst="blockArc">
          <a:avLst>
            <a:gd name="adj1" fmla="val 18900000"/>
            <a:gd name="adj2" fmla="val 2700000"/>
            <a:gd name="adj3" fmla="val 263"/>
          </a:avLst>
        </a:prstGeom>
        <a:noFill/>
        <a:ln w="12700" cap="flat" cmpd="sng" algn="ctr">
          <a:solidFill>
            <a:schemeClr val="accent2">
              <a:hueOff val="0"/>
              <a:satOff val="0"/>
              <a:lumOff val="0"/>
              <a:alphaOff val="0"/>
            </a:schemeClr>
          </a:solidFill>
          <a:prstDash val="solid"/>
          <a:miter lim="800000"/>
        </a:ln>
        <a:effectLst/>
        <a:scene3d>
          <a:camera prst="obliqueBottomRight"/>
          <a:lightRig rig="threePt" dir="t"/>
        </a:scene3d>
        <a:sp3d prstMaterial="matte"/>
      </dsp:spPr>
      <dsp:style>
        <a:lnRef idx="2">
          <a:scrgbClr r="0" g="0" b="0"/>
        </a:lnRef>
        <a:fillRef idx="0">
          <a:scrgbClr r="0" g="0" b="0"/>
        </a:fillRef>
        <a:effectRef idx="0">
          <a:scrgbClr r="0" g="0" b="0"/>
        </a:effectRef>
        <a:fontRef idx="minor"/>
      </dsp:style>
    </dsp:sp>
    <dsp:sp modelId="{04DC22F5-3A85-4D3B-A875-1F68E9809852}">
      <dsp:nvSpPr>
        <dsp:cNvPr id="0" name=""/>
        <dsp:cNvSpPr/>
      </dsp:nvSpPr>
      <dsp:spPr>
        <a:xfrm>
          <a:off x="487984" y="321015"/>
          <a:ext cx="6091980" cy="641786"/>
        </a:xfrm>
        <a:prstGeom prst="rect">
          <a:avLst/>
        </a:prstGeom>
        <a:gradFill rotWithShape="0">
          <a:gsLst>
            <a:gs pos="0">
              <a:srgbClr val="0070C0">
                <a:alpha val="0"/>
              </a:srgbClr>
            </a:gs>
            <a:gs pos="100000">
              <a:schemeClr val="accent1">
                <a:lumMod val="45000"/>
                <a:lumOff val="55000"/>
                <a:alpha val="25000"/>
              </a:schemeClr>
            </a:gs>
            <a:gs pos="100000">
              <a:schemeClr val="accent1">
                <a:lumMod val="30000"/>
                <a:lumOff val="70000"/>
              </a:scheme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9418"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00"/>
              </a:solidFill>
            </a:rPr>
            <a:t>INTRODUCTION</a:t>
          </a:r>
        </a:p>
      </dsp:txBody>
      <dsp:txXfrm>
        <a:off x="487984" y="321015"/>
        <a:ext cx="6091980" cy="641786"/>
      </dsp:txXfrm>
    </dsp:sp>
    <dsp:sp modelId="{89B40E00-1FE4-4DFE-B1DB-0AF33A6C0479}">
      <dsp:nvSpPr>
        <dsp:cNvPr id="0" name=""/>
        <dsp:cNvSpPr/>
      </dsp:nvSpPr>
      <dsp:spPr>
        <a:xfrm flipV="1">
          <a:off x="86867" y="240791"/>
          <a:ext cx="802233" cy="80223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4820707-9979-47F8-A964-1473F055B71F}">
      <dsp:nvSpPr>
        <dsp:cNvPr id="0" name=""/>
        <dsp:cNvSpPr/>
      </dsp:nvSpPr>
      <dsp:spPr>
        <a:xfrm>
          <a:off x="1015898" y="1283573"/>
          <a:ext cx="5564066" cy="641786"/>
        </a:xfrm>
        <a:prstGeom prst="rect">
          <a:avLst/>
        </a:prstGeom>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9741"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LOADING AND UNDERSTANDING DATA </a:t>
          </a:r>
        </a:p>
      </dsp:txBody>
      <dsp:txXfrm>
        <a:off x="1015898" y="1283573"/>
        <a:ext cx="5564066" cy="641786"/>
      </dsp:txXfrm>
    </dsp:sp>
    <dsp:sp modelId="{E0B0E66B-D5F4-4320-BFB1-21FC681B40D6}">
      <dsp:nvSpPr>
        <dsp:cNvPr id="0" name=""/>
        <dsp:cNvSpPr/>
      </dsp:nvSpPr>
      <dsp:spPr>
        <a:xfrm>
          <a:off x="614781" y="1203350"/>
          <a:ext cx="802233" cy="802233"/>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28278AC-980E-4F8D-8A99-57EAA43AD482}">
      <dsp:nvSpPr>
        <dsp:cNvPr id="0" name=""/>
        <dsp:cNvSpPr/>
      </dsp:nvSpPr>
      <dsp:spPr>
        <a:xfrm>
          <a:off x="1257299" y="2246131"/>
          <a:ext cx="5322665" cy="641786"/>
        </a:xfrm>
        <a:prstGeom prst="rect">
          <a:avLst/>
        </a:prstGeom>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9741" tIns="40640" rIns="40640" bIns="40640" numCol="1" spcCol="1270" anchor="ctr" anchorCtr="0">
          <a:noAutofit/>
        </a:bodyPr>
        <a:lstStyle/>
        <a:p>
          <a:pPr marL="0" lvl="0" indent="0" algn="l" defTabSz="711200">
            <a:lnSpc>
              <a:spcPct val="90000"/>
            </a:lnSpc>
            <a:spcBef>
              <a:spcPct val="0"/>
            </a:spcBef>
            <a:spcAft>
              <a:spcPct val="35000"/>
            </a:spcAft>
            <a:buNone/>
          </a:pPr>
          <a:r>
            <a:rPr lang="en-IN" sz="1600" b="1" kern="1200" dirty="0">
              <a:solidFill>
                <a:srgbClr val="FFFF00"/>
              </a:solidFill>
              <a:latin typeface="Georgia Pro Light"/>
              <a:ea typeface="+mn-ea"/>
              <a:cs typeface="+mn-cs"/>
            </a:rPr>
            <a:t>DATA VALIDATION AND PREPROCESSING</a:t>
          </a:r>
        </a:p>
      </dsp:txBody>
      <dsp:txXfrm>
        <a:off x="1257299" y="2246131"/>
        <a:ext cx="5322665" cy="641786"/>
      </dsp:txXfrm>
    </dsp:sp>
    <dsp:sp modelId="{8D6D7B89-1F0A-441B-91EB-BDBB04B13CA7}">
      <dsp:nvSpPr>
        <dsp:cNvPr id="0" name=""/>
        <dsp:cNvSpPr/>
      </dsp:nvSpPr>
      <dsp:spPr>
        <a:xfrm>
          <a:off x="856183" y="2165908"/>
          <a:ext cx="802233" cy="802233"/>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CE7ABF1-B2B1-4CD7-974A-4AA989F1D671}">
      <dsp:nvSpPr>
        <dsp:cNvPr id="0" name=""/>
        <dsp:cNvSpPr/>
      </dsp:nvSpPr>
      <dsp:spPr>
        <a:xfrm>
          <a:off x="1257299" y="3208080"/>
          <a:ext cx="5322665" cy="641786"/>
        </a:xfrm>
        <a:prstGeom prst="rect">
          <a:avLst/>
        </a:prstGeom>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9741"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EXPLORATORY DATA ANALYSIS</a:t>
          </a:r>
        </a:p>
      </dsp:txBody>
      <dsp:txXfrm>
        <a:off x="1257299" y="3208080"/>
        <a:ext cx="5322665" cy="641786"/>
      </dsp:txXfrm>
    </dsp:sp>
    <dsp:sp modelId="{3BEDCE05-F8A6-40F7-B4C9-6055229389DF}">
      <dsp:nvSpPr>
        <dsp:cNvPr id="0" name=""/>
        <dsp:cNvSpPr/>
      </dsp:nvSpPr>
      <dsp:spPr>
        <a:xfrm>
          <a:off x="856183" y="3127857"/>
          <a:ext cx="802233" cy="802233"/>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DE660DC-8205-41E5-B426-9E296F683F6C}">
      <dsp:nvSpPr>
        <dsp:cNvPr id="0" name=""/>
        <dsp:cNvSpPr/>
      </dsp:nvSpPr>
      <dsp:spPr>
        <a:xfrm>
          <a:off x="1015898" y="4170638"/>
          <a:ext cx="5564066" cy="641786"/>
        </a:xfrm>
        <a:prstGeom prst="rect">
          <a:avLst/>
        </a:prstGeom>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9741"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DATA VISUALIZATION</a:t>
          </a:r>
        </a:p>
      </dsp:txBody>
      <dsp:txXfrm>
        <a:off x="1015898" y="4170638"/>
        <a:ext cx="5564066" cy="641786"/>
      </dsp:txXfrm>
    </dsp:sp>
    <dsp:sp modelId="{D977BFEB-175B-4D18-92F7-B7D32B133FBA}">
      <dsp:nvSpPr>
        <dsp:cNvPr id="0" name=""/>
        <dsp:cNvSpPr/>
      </dsp:nvSpPr>
      <dsp:spPr>
        <a:xfrm>
          <a:off x="614781" y="4090415"/>
          <a:ext cx="802233" cy="802233"/>
        </a:xfrm>
        <a:prstGeom prst="ellipse">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039D4C8-B0A7-4007-9673-BCC35CF576C6}">
      <dsp:nvSpPr>
        <dsp:cNvPr id="0" name=""/>
        <dsp:cNvSpPr/>
      </dsp:nvSpPr>
      <dsp:spPr>
        <a:xfrm>
          <a:off x="487984" y="5133196"/>
          <a:ext cx="6091980" cy="641786"/>
        </a:xfrm>
        <a:prstGeom prst="rect">
          <a:avLst/>
        </a:prstGeom>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9741"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CONCLUSION</a:t>
          </a:r>
        </a:p>
      </dsp:txBody>
      <dsp:txXfrm>
        <a:off x="487984" y="5133196"/>
        <a:ext cx="6091980" cy="641786"/>
      </dsp:txXfrm>
    </dsp:sp>
    <dsp:sp modelId="{9D5B6B9A-EF00-4FCD-8B89-9D0145656E1E}">
      <dsp:nvSpPr>
        <dsp:cNvPr id="0" name=""/>
        <dsp:cNvSpPr/>
      </dsp:nvSpPr>
      <dsp:spPr>
        <a:xfrm>
          <a:off x="86867" y="5052973"/>
          <a:ext cx="802233" cy="80223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5EECA-2BBF-4CAD-99B6-1BF5B858D3F7}">
      <dsp:nvSpPr>
        <dsp:cNvPr id="0" name=""/>
        <dsp:cNvSpPr/>
      </dsp:nvSpPr>
      <dsp:spPr>
        <a:xfrm rot="5400000">
          <a:off x="-175222" y="187423"/>
          <a:ext cx="1249493" cy="874645"/>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just" defTabSz="666750">
            <a:lnSpc>
              <a:spcPct val="90000"/>
            </a:lnSpc>
            <a:spcBef>
              <a:spcPct val="0"/>
            </a:spcBef>
            <a:spcAft>
              <a:spcPct val="35000"/>
            </a:spcAft>
            <a:buNone/>
          </a:pPr>
          <a:endParaRPr lang="en-US" sz="1500" kern="1200" dirty="0"/>
        </a:p>
      </dsp:txBody>
      <dsp:txXfrm rot="-5400000">
        <a:off x="12203" y="437322"/>
        <a:ext cx="874645" cy="374848"/>
      </dsp:txXfrm>
    </dsp:sp>
    <dsp:sp modelId="{44646FF6-6148-4B42-9B19-88EC1E569789}">
      <dsp:nvSpPr>
        <dsp:cNvPr id="0" name=""/>
        <dsp:cNvSpPr/>
      </dsp:nvSpPr>
      <dsp:spPr>
        <a:xfrm rot="5400000">
          <a:off x="5227429" y="-4372087"/>
          <a:ext cx="812170" cy="9556345"/>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b="1" i="1" kern="1200" spc="300" dirty="0">
              <a:solidFill>
                <a:prstClr val="black">
                  <a:hueOff val="0"/>
                  <a:satOff val="0"/>
                  <a:lumOff val="0"/>
                  <a:alphaOff val="0"/>
                </a:prstClr>
              </a:solidFill>
              <a:latin typeface="Georgia Pro Light"/>
              <a:ea typeface="+mn-ea"/>
              <a:cs typeface="+mn-cs"/>
            </a:rPr>
            <a:t>User Engagement: </a:t>
          </a:r>
          <a:r>
            <a:rPr lang="en-US" sz="1800" kern="1200" dirty="0"/>
            <a:t>Investigate user engagement by examining ratings, reviews, 				      and download counts.</a:t>
          </a:r>
          <a:endParaRPr lang="en-IN" sz="1800" kern="1200" dirty="0"/>
        </a:p>
      </dsp:txBody>
      <dsp:txXfrm rot="-5400000">
        <a:off x="855342" y="39647"/>
        <a:ext cx="9516698" cy="732876"/>
      </dsp:txXfrm>
    </dsp:sp>
    <dsp:sp modelId="{4049A2CE-F525-44FF-A610-4138E6B07E91}">
      <dsp:nvSpPr>
        <dsp:cNvPr id="0" name=""/>
        <dsp:cNvSpPr/>
      </dsp:nvSpPr>
      <dsp:spPr>
        <a:xfrm rot="5400000">
          <a:off x="-187423" y="1292013"/>
          <a:ext cx="1249493" cy="874645"/>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US" sz="3000" kern="1200" dirty="0"/>
        </a:p>
      </dsp:txBody>
      <dsp:txXfrm rot="-5400000">
        <a:off x="2" y="1541912"/>
        <a:ext cx="874645" cy="374848"/>
      </dsp:txXfrm>
    </dsp:sp>
    <dsp:sp modelId="{B12A54D5-E265-4B08-B40F-50B581A72202}">
      <dsp:nvSpPr>
        <dsp:cNvPr id="0" name=""/>
        <dsp:cNvSpPr/>
      </dsp:nvSpPr>
      <dsp:spPr>
        <a:xfrm rot="5400000">
          <a:off x="5246732" y="-3267497"/>
          <a:ext cx="812170" cy="9556345"/>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b="1" i="1" kern="1200" spc="300" dirty="0">
              <a:solidFill>
                <a:prstClr val="black">
                  <a:hueOff val="0"/>
                  <a:satOff val="0"/>
                  <a:lumOff val="0"/>
                  <a:alphaOff val="0"/>
                </a:prstClr>
              </a:solidFill>
              <a:latin typeface="Georgia Pro Light"/>
              <a:ea typeface="+mn-ea"/>
              <a:cs typeface="+mn-cs"/>
            </a:rPr>
            <a:t>Price Analysis</a:t>
          </a:r>
          <a:r>
            <a:rPr lang="en-US" sz="1700" b="1" i="1" kern="1200" spc="300" dirty="0">
              <a:solidFill>
                <a:prstClr val="black">
                  <a:hueOff val="0"/>
                  <a:satOff val="0"/>
                  <a:lumOff val="0"/>
                  <a:alphaOff val="0"/>
                </a:prstClr>
              </a:solidFill>
              <a:latin typeface="Georgia Pro Light"/>
              <a:ea typeface="+mn-ea"/>
              <a:cs typeface="+mn-cs"/>
            </a:rPr>
            <a:t>: </a:t>
          </a:r>
          <a:r>
            <a:rPr lang="en-US" sz="1700" kern="1200" dirty="0"/>
            <a:t>Explore pricing strategies, including free and paid apps, and their impact.</a:t>
          </a:r>
          <a:endParaRPr lang="en-IN" sz="1700" kern="1200" dirty="0"/>
        </a:p>
      </dsp:txBody>
      <dsp:txXfrm rot="-5400000">
        <a:off x="874645" y="1144237"/>
        <a:ext cx="9516698" cy="732876"/>
      </dsp:txXfrm>
    </dsp:sp>
    <dsp:sp modelId="{79C3A833-2DB3-4CD8-BCAC-BCE6D7D2AAFD}">
      <dsp:nvSpPr>
        <dsp:cNvPr id="0" name=""/>
        <dsp:cNvSpPr/>
      </dsp:nvSpPr>
      <dsp:spPr>
        <a:xfrm rot="5400000">
          <a:off x="-187423" y="2394770"/>
          <a:ext cx="1249493" cy="874645"/>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US" sz="3000" kern="1200" dirty="0"/>
        </a:p>
      </dsp:txBody>
      <dsp:txXfrm rot="-5400000">
        <a:off x="2" y="2644669"/>
        <a:ext cx="874645" cy="374848"/>
      </dsp:txXfrm>
    </dsp:sp>
    <dsp:sp modelId="{0D3C2437-1EA3-4AA3-BC1E-74E6A39B2853}">
      <dsp:nvSpPr>
        <dsp:cNvPr id="0" name=""/>
        <dsp:cNvSpPr/>
      </dsp:nvSpPr>
      <dsp:spPr>
        <a:xfrm rot="5400000">
          <a:off x="5246732" y="-2164741"/>
          <a:ext cx="812170" cy="9556345"/>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i="1" kern="1200" spc="300" dirty="0">
              <a:solidFill>
                <a:prstClr val="black">
                  <a:hueOff val="0"/>
                  <a:satOff val="0"/>
                  <a:lumOff val="0"/>
                  <a:alphaOff val="0"/>
                </a:prstClr>
              </a:solidFill>
              <a:latin typeface="Georgia Pro Light"/>
              <a:ea typeface="+mn-ea"/>
              <a:cs typeface="+mn-cs"/>
            </a:rPr>
            <a:t>Competitive Analysis: </a:t>
          </a:r>
          <a:r>
            <a:rPr lang="en-US" sz="1800" kern="1200" dirty="0"/>
            <a:t>Understanding the competitive landscape within specific app categories and  Identify opportunities for new app. </a:t>
          </a:r>
          <a:endParaRPr lang="en-IN" sz="1800" kern="1200" dirty="0"/>
        </a:p>
      </dsp:txBody>
      <dsp:txXfrm rot="-5400000">
        <a:off x="874645" y="2246993"/>
        <a:ext cx="9516698" cy="732876"/>
      </dsp:txXfrm>
    </dsp:sp>
    <dsp:sp modelId="{E4183616-4DFB-4023-B1A2-93F252A90E3C}">
      <dsp:nvSpPr>
        <dsp:cNvPr id="0" name=""/>
        <dsp:cNvSpPr/>
      </dsp:nvSpPr>
      <dsp:spPr>
        <a:xfrm rot="5400000">
          <a:off x="-187423" y="3497526"/>
          <a:ext cx="1249493" cy="874645"/>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Font typeface="Wingdings" panose="05000000000000000000" pitchFamily="2" charset="2"/>
            <a:buNone/>
          </a:pPr>
          <a:endParaRPr lang="en-US" sz="3000" kern="1200" dirty="0"/>
        </a:p>
      </dsp:txBody>
      <dsp:txXfrm rot="-5400000">
        <a:off x="2" y="3747425"/>
        <a:ext cx="874645" cy="374848"/>
      </dsp:txXfrm>
    </dsp:sp>
    <dsp:sp modelId="{BE824017-CA6D-4C9E-8985-0911DFF578A3}">
      <dsp:nvSpPr>
        <dsp:cNvPr id="0" name=""/>
        <dsp:cNvSpPr/>
      </dsp:nvSpPr>
      <dsp:spPr>
        <a:xfrm rot="5400000">
          <a:off x="5246732" y="-1061985"/>
          <a:ext cx="812170" cy="9556345"/>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b="1" i="1" kern="1200" spc="300" dirty="0">
              <a:latin typeface="+mj-lt"/>
            </a:rPr>
            <a:t>Market Trends and Opportunities: </a:t>
          </a:r>
          <a:r>
            <a:rPr lang="en-US" sz="1800" kern="1200" dirty="0"/>
            <a:t>Stay informed about emerging trends in the app market and identify new opportunities for app development or investment.</a:t>
          </a:r>
          <a:endParaRPr lang="en-IN" sz="1800" kern="1200" dirty="0"/>
        </a:p>
      </dsp:txBody>
      <dsp:txXfrm rot="-5400000">
        <a:off x="874645" y="3349749"/>
        <a:ext cx="9516698" cy="732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9D5F1-7484-407D-AE4A-FE4C266FD40A}">
      <dsp:nvSpPr>
        <dsp:cNvPr id="0" name=""/>
        <dsp:cNvSpPr/>
      </dsp:nvSpPr>
      <dsp:spPr>
        <a:xfrm>
          <a:off x="100931" y="58670"/>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4921D87-AF8B-4D39-8E1D-58BEC0597B6D}">
      <dsp:nvSpPr>
        <dsp:cNvPr id="0" name=""/>
        <dsp:cNvSpPr/>
      </dsp:nvSpPr>
      <dsp:spPr>
        <a:xfrm>
          <a:off x="309363" y="267101"/>
          <a:ext cx="575668" cy="5756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9D79583-6EA2-45CA-BE79-36BFA82383B4}">
      <dsp:nvSpPr>
        <dsp:cNvPr id="0" name=""/>
        <dsp:cNvSpPr/>
      </dsp:nvSpPr>
      <dsp:spPr>
        <a:xfrm>
          <a:off x="1306148" y="58670"/>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a:t>The original data was copied, in which all the data cleaning operations are done.</a:t>
          </a:r>
          <a:endParaRPr lang="en-US" sz="1500" kern="1200"/>
        </a:p>
      </dsp:txBody>
      <dsp:txXfrm>
        <a:off x="1306148" y="58670"/>
        <a:ext cx="2339538" cy="992531"/>
      </dsp:txXfrm>
    </dsp:sp>
    <dsp:sp modelId="{F2EF1A12-1356-4571-B9CF-8E766E6A6C41}">
      <dsp:nvSpPr>
        <dsp:cNvPr id="0" name=""/>
        <dsp:cNvSpPr/>
      </dsp:nvSpPr>
      <dsp:spPr>
        <a:xfrm>
          <a:off x="4053333" y="58670"/>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2DBC8DE-2823-43CA-9315-B4516AE3605F}">
      <dsp:nvSpPr>
        <dsp:cNvPr id="0" name=""/>
        <dsp:cNvSpPr/>
      </dsp:nvSpPr>
      <dsp:spPr>
        <a:xfrm>
          <a:off x="4261765" y="267101"/>
          <a:ext cx="575668" cy="5756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041860C-58BD-44D0-BF97-2A86C50A0062}">
      <dsp:nvSpPr>
        <dsp:cNvPr id="0" name=""/>
        <dsp:cNvSpPr/>
      </dsp:nvSpPr>
      <dsp:spPr>
        <a:xfrm>
          <a:off x="5258550" y="58670"/>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b="1" kern="1200"/>
            <a:t>There were around 16 apps, where duplicate data were present.</a:t>
          </a:r>
          <a:r>
            <a:rPr lang="en-US" sz="1500" b="1" kern="1200"/>
            <a:t>There were 1181 duplicate rows removed.</a:t>
          </a:r>
          <a:endParaRPr lang="en-US" sz="1500" kern="1200"/>
        </a:p>
      </dsp:txBody>
      <dsp:txXfrm>
        <a:off x="5258550" y="58670"/>
        <a:ext cx="2339538" cy="992531"/>
      </dsp:txXfrm>
    </dsp:sp>
    <dsp:sp modelId="{8BE464DD-074F-4522-BD1D-FDE16DB63B51}">
      <dsp:nvSpPr>
        <dsp:cNvPr id="0" name=""/>
        <dsp:cNvSpPr/>
      </dsp:nvSpPr>
      <dsp:spPr>
        <a:xfrm>
          <a:off x="100931" y="1848381"/>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E3F473-CBF8-4832-868F-10C8D508D36D}">
      <dsp:nvSpPr>
        <dsp:cNvPr id="0" name=""/>
        <dsp:cNvSpPr/>
      </dsp:nvSpPr>
      <dsp:spPr>
        <a:xfrm>
          <a:off x="309363" y="2056813"/>
          <a:ext cx="575668" cy="5756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5BD8013-3529-4AE5-83EB-1E6B59777216}">
      <dsp:nvSpPr>
        <dsp:cNvPr id="0" name=""/>
        <dsp:cNvSpPr/>
      </dsp:nvSpPr>
      <dsp:spPr>
        <a:xfrm>
          <a:off x="1306148" y="1848381"/>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dirty="0"/>
            <a:t>Few Data types of the columns were changed such as the reviews columns which was an object was changed to integer.</a:t>
          </a:r>
          <a:endParaRPr lang="en-US" sz="1500" kern="1200" dirty="0"/>
        </a:p>
      </dsp:txBody>
      <dsp:txXfrm>
        <a:off x="1306148" y="1848381"/>
        <a:ext cx="2339538" cy="992531"/>
      </dsp:txXfrm>
    </dsp:sp>
    <dsp:sp modelId="{049792EE-BC83-4A7F-8F05-6C1AB5D0D9DD}">
      <dsp:nvSpPr>
        <dsp:cNvPr id="0" name=""/>
        <dsp:cNvSpPr/>
      </dsp:nvSpPr>
      <dsp:spPr>
        <a:xfrm>
          <a:off x="4053333" y="1848381"/>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A6052E3-4A34-4308-81D3-87B1A17A0C49}">
      <dsp:nvSpPr>
        <dsp:cNvPr id="0" name=""/>
        <dsp:cNvSpPr/>
      </dsp:nvSpPr>
      <dsp:spPr>
        <a:xfrm>
          <a:off x="4261765" y="2056813"/>
          <a:ext cx="575668" cy="5756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334BACA-CF78-404A-8376-1B7D3B696460}">
      <dsp:nvSpPr>
        <dsp:cNvPr id="0" name=""/>
        <dsp:cNvSpPr/>
      </dsp:nvSpPr>
      <dsp:spPr>
        <a:xfrm>
          <a:off x="5258550" y="1848381"/>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dirty="0"/>
            <a:t>The datatypes in the size column were changed.</a:t>
          </a:r>
        </a:p>
        <a:p>
          <a:pPr marL="0" lvl="0" indent="0" algn="l" defTabSz="666750">
            <a:lnSpc>
              <a:spcPct val="100000"/>
            </a:lnSpc>
            <a:spcBef>
              <a:spcPct val="0"/>
            </a:spcBef>
            <a:spcAft>
              <a:spcPct val="35000"/>
            </a:spcAft>
            <a:buNone/>
          </a:pPr>
          <a:endParaRPr lang="en-US" sz="1500" kern="1200" dirty="0"/>
        </a:p>
      </dsp:txBody>
      <dsp:txXfrm>
        <a:off x="5258550" y="1848381"/>
        <a:ext cx="2339538" cy="992531"/>
      </dsp:txXfrm>
    </dsp:sp>
    <dsp:sp modelId="{BD303D48-CC2C-4724-80B8-9C26B5A0CC10}">
      <dsp:nvSpPr>
        <dsp:cNvPr id="0" name=""/>
        <dsp:cNvSpPr/>
      </dsp:nvSpPr>
      <dsp:spPr>
        <a:xfrm>
          <a:off x="100931" y="3638093"/>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91F5EFB-1685-4693-9A76-73E476986A9B}">
      <dsp:nvSpPr>
        <dsp:cNvPr id="0" name=""/>
        <dsp:cNvSpPr/>
      </dsp:nvSpPr>
      <dsp:spPr>
        <a:xfrm>
          <a:off x="309363" y="3846524"/>
          <a:ext cx="575668" cy="5756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A20C3AA-A161-4AB1-88C9-0299FD39E568}">
      <dsp:nvSpPr>
        <dsp:cNvPr id="0" name=""/>
        <dsp:cNvSpPr/>
      </dsp:nvSpPr>
      <dsp:spPr>
        <a:xfrm>
          <a:off x="1306148" y="3638093"/>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a:t>The missing values was handled.</a:t>
          </a:r>
          <a:endParaRPr lang="en-US" sz="1500" kern="1200"/>
        </a:p>
      </dsp:txBody>
      <dsp:txXfrm>
        <a:off x="1306148" y="3638093"/>
        <a:ext cx="2339538" cy="992531"/>
      </dsp:txXfrm>
    </dsp:sp>
    <dsp:sp modelId="{9D5C305B-CF2D-4DAC-BCD6-AFAE827B05B1}">
      <dsp:nvSpPr>
        <dsp:cNvPr id="0" name=""/>
        <dsp:cNvSpPr/>
      </dsp:nvSpPr>
      <dsp:spPr>
        <a:xfrm>
          <a:off x="4042048" y="3569271"/>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DA1C360-929B-4ABF-9770-FA2EEBB8A113}">
      <dsp:nvSpPr>
        <dsp:cNvPr id="0" name=""/>
        <dsp:cNvSpPr/>
      </dsp:nvSpPr>
      <dsp:spPr>
        <a:xfrm>
          <a:off x="4273053" y="3770818"/>
          <a:ext cx="575668" cy="57566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8AB887C-73A4-4AA6-9874-3C1EFAC58210}">
      <dsp:nvSpPr>
        <dsp:cNvPr id="0" name=""/>
        <dsp:cNvSpPr/>
      </dsp:nvSpPr>
      <dsp:spPr>
        <a:xfrm>
          <a:off x="5181602" y="3470454"/>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dirty="0"/>
            <a:t>The datatypes in the installs and the price column was changed.</a:t>
          </a:r>
          <a:endParaRPr lang="en-US" sz="1500" kern="1200" dirty="0"/>
        </a:p>
      </dsp:txBody>
      <dsp:txXfrm>
        <a:off x="5181602" y="3470454"/>
        <a:ext cx="2339538" cy="99253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36068-52E5-4175-A175-CA4EF1E49E55}" type="datetimeFigureOut">
              <a:rPr lang="en-IN" smtClean="0"/>
              <a:t>04-10-2023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D7E4E-A79A-42E4-8D21-153798B7460A}" type="slidenum">
              <a:rPr lang="en-IN" smtClean="0"/>
              <a:t>‹#›</a:t>
            </a:fld>
            <a:endParaRPr lang="en-IN"/>
          </a:p>
        </p:txBody>
      </p:sp>
    </p:spTree>
    <p:extLst>
      <p:ext uri="{BB962C8B-B14F-4D97-AF65-F5344CB8AC3E}">
        <p14:creationId xmlns:p14="http://schemas.microsoft.com/office/powerpoint/2010/main" val="1400240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5D7E4E-A79A-42E4-8D21-153798B7460A}" type="slidenum">
              <a:rPr lang="en-IN" smtClean="0"/>
              <a:t>3</a:t>
            </a:fld>
            <a:endParaRPr lang="en-IN"/>
          </a:p>
        </p:txBody>
      </p:sp>
    </p:spTree>
    <p:extLst>
      <p:ext uri="{BB962C8B-B14F-4D97-AF65-F5344CB8AC3E}">
        <p14:creationId xmlns:p14="http://schemas.microsoft.com/office/powerpoint/2010/main" val="2138071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10/4/2023</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26913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10/4/2023</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65732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10/4/2023</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99415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10/4/2023</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7735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10/4/2023</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41479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10/4/2023</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3201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10/4/2023</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72033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10/4/2023</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41142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10/4/2023</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752333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10/4/2023</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499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10/4/2023</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336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10/4/2023</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6795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hyperlink" Target="https://novablogitalia.blogspot.com/2017/09/il-play-store-di-google-si-aggiorna-e.html" TargetMode="External"/><Relationship Id="rId10" Type="http://schemas.microsoft.com/office/2007/relationships/diagramDrawing" Target="../diagrams/drawing2.xml"/><Relationship Id="rId4" Type="http://schemas.microsoft.com/office/2007/relationships/hdphoto" Target="../media/hdphoto3.wdp"/><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4.wdp"/><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hyperlink" Target="https://www.kaggle.com/datasets/lava18/google-play-store-apps/data" TargetMode="Externa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microsoft.com/office/2007/relationships/hdphoto" Target="../media/hdphoto4.wdp"/><Relationship Id="rId7" Type="http://schemas.openxmlformats.org/officeDocument/2006/relationships/diagramQuickStyle" Target="../diagrams/quickStyle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image" Target="../media/image27.png"/><Relationship Id="rId5" Type="http://schemas.openxmlformats.org/officeDocument/2006/relationships/diagramData" Target="../diagrams/data3.xml"/><Relationship Id="rId10" Type="http://schemas.openxmlformats.org/officeDocument/2006/relationships/image" Target="../media/image26.png"/><Relationship Id="rId4" Type="http://schemas.openxmlformats.org/officeDocument/2006/relationships/image" Target="../media/image13.pn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14/relationships/chartEx" Target="../charts/chartEx1.xml"/><Relationship Id="rId5" Type="http://schemas.microsoft.com/office/2007/relationships/hdphoto" Target="../media/hdphoto6.wdp"/><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7.wdp"/><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www.istockphoto.com/photos/artificial-neural-networ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graph&#10;&#10;Description automatically generated">
            <a:extLst>
              <a:ext uri="{FF2B5EF4-FFF2-40B4-BE49-F238E27FC236}">
                <a16:creationId xmlns:a16="http://schemas.microsoft.com/office/drawing/2014/main" id="{DF0F73C2-7FDB-5105-817C-1B90C9612B2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p:blipFill>
        <p:spPr>
          <a:xfrm>
            <a:off x="13850" y="0"/>
            <a:ext cx="12192001" cy="6857999"/>
          </a:xfrm>
          <a:prstGeom prst="rect">
            <a:avLst/>
          </a:prstGeom>
        </p:spPr>
      </p:pic>
      <p:sp>
        <p:nvSpPr>
          <p:cNvPr id="47" name="Freeform: Shape 46">
            <a:extLst>
              <a:ext uri="{FF2B5EF4-FFF2-40B4-BE49-F238E27FC236}">
                <a16:creationId xmlns:a16="http://schemas.microsoft.com/office/drawing/2014/main" id="{3148D7B7-CAFA-4089-A365-6371A76FE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144236 w 12192000"/>
              <a:gd name="connsiteY0" fmla="*/ 859953 h 6858000"/>
              <a:gd name="connsiteX1" fmla="*/ 954990 w 12192000"/>
              <a:gd name="connsiteY1" fmla="*/ 3049201 h 6858000"/>
              <a:gd name="connsiteX2" fmla="*/ 954990 w 12192000"/>
              <a:gd name="connsiteY2" fmla="*/ 3317710 h 6858000"/>
              <a:gd name="connsiteX3" fmla="*/ 954990 w 12192000"/>
              <a:gd name="connsiteY3" fmla="*/ 6057900 h 6858000"/>
              <a:gd name="connsiteX4" fmla="*/ 5334000 w 12192000"/>
              <a:gd name="connsiteY4" fmla="*/ 6057900 h 6858000"/>
              <a:gd name="connsiteX5" fmla="*/ 5334000 w 12192000"/>
              <a:gd name="connsiteY5" fmla="*/ 3049201 h 6858000"/>
              <a:gd name="connsiteX6" fmla="*/ 3144755 w 12192000"/>
              <a:gd name="connsiteY6" fmla="*/ 859953 h 6858000"/>
              <a:gd name="connsiteX7" fmla="*/ 0 w 12192000"/>
              <a:gd name="connsiteY7" fmla="*/ 0 h 6858000"/>
              <a:gd name="connsiteX8" fmla="*/ 12192000 w 12192000"/>
              <a:gd name="connsiteY8" fmla="*/ 0 h 6858000"/>
              <a:gd name="connsiteX9" fmla="*/ 12192000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3144236" y="859953"/>
                </a:moveTo>
                <a:cubicBezTo>
                  <a:pt x="1935127" y="859953"/>
                  <a:pt x="954990" y="1840119"/>
                  <a:pt x="954990" y="3049201"/>
                </a:cubicBezTo>
                <a:lnTo>
                  <a:pt x="954990" y="3317710"/>
                </a:lnTo>
                <a:lnTo>
                  <a:pt x="954990" y="6057900"/>
                </a:lnTo>
                <a:lnTo>
                  <a:pt x="5334000" y="6057900"/>
                </a:lnTo>
                <a:lnTo>
                  <a:pt x="5334000" y="3049201"/>
                </a:lnTo>
                <a:cubicBezTo>
                  <a:pt x="5334000" y="1840119"/>
                  <a:pt x="4353860" y="859953"/>
                  <a:pt x="3144755" y="859953"/>
                </a:cubicBezTo>
                <a:close/>
                <a:moveTo>
                  <a:pt x="0" y="0"/>
                </a:moveTo>
                <a:lnTo>
                  <a:pt x="12192000" y="0"/>
                </a:lnTo>
                <a:lnTo>
                  <a:pt x="12192000" y="6858000"/>
                </a:lnTo>
                <a:lnTo>
                  <a:pt x="0" y="6858000"/>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3AB3035-EE03-248E-E8B6-DF5ECBA4F2AA}"/>
              </a:ext>
            </a:extLst>
          </p:cNvPr>
          <p:cNvSpPr>
            <a:spLocks noGrp="1"/>
          </p:cNvSpPr>
          <p:nvPr>
            <p:ph type="ctrTitle"/>
          </p:nvPr>
        </p:nvSpPr>
        <p:spPr>
          <a:xfrm>
            <a:off x="7014863" y="1620376"/>
            <a:ext cx="5004176" cy="3617246"/>
          </a:xfrm>
        </p:spPr>
        <p:txBody>
          <a:bodyPr anchor="t">
            <a:normAutofit fontScale="90000"/>
          </a:bodyPr>
          <a:lstStyle/>
          <a:p>
            <a:pPr algn="ctr"/>
            <a:r>
              <a:rPr lang="en-IN" sz="4200" dirty="0">
                <a:solidFill>
                  <a:srgbClr val="FFFFFF"/>
                </a:solidFill>
              </a:rPr>
              <a:t>GOOGLE PLAY STORE  ANALYSIS</a:t>
            </a:r>
            <a:br>
              <a:rPr lang="en-IN" sz="4200" dirty="0">
                <a:solidFill>
                  <a:srgbClr val="FFFFFF"/>
                </a:solidFill>
              </a:rPr>
            </a:br>
            <a:r>
              <a:rPr lang="en-IN" sz="4200" dirty="0">
                <a:solidFill>
                  <a:srgbClr val="FFFFFF"/>
                </a:solidFill>
              </a:rPr>
              <a:t> AND</a:t>
            </a:r>
            <a:br>
              <a:rPr lang="en-IN" sz="4200" dirty="0">
                <a:solidFill>
                  <a:srgbClr val="FFFFFF"/>
                </a:solidFill>
              </a:rPr>
            </a:br>
            <a:r>
              <a:rPr lang="en-IN" sz="4200" dirty="0">
                <a:solidFill>
                  <a:srgbClr val="FFFFFF"/>
                </a:solidFill>
              </a:rPr>
              <a:t>DATA VISUALIZATION</a:t>
            </a:r>
            <a:br>
              <a:rPr lang="en-IN" sz="3600" dirty="0">
                <a:solidFill>
                  <a:srgbClr val="FFFFFF"/>
                </a:solidFill>
              </a:rPr>
            </a:br>
            <a:endParaRPr lang="en-IN" sz="3600" dirty="0">
              <a:solidFill>
                <a:srgbClr val="FFFFFF"/>
              </a:solidFill>
            </a:endParaRPr>
          </a:p>
        </p:txBody>
      </p:sp>
      <p:cxnSp>
        <p:nvCxnSpPr>
          <p:cNvPr id="49" name="Straight Connector 48">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9851" y="400344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0F98C29-F3C6-B556-3E89-51BCFDCBFD5F}"/>
              </a:ext>
            </a:extLst>
          </p:cNvPr>
          <p:cNvSpPr txBox="1"/>
          <p:nvPr/>
        </p:nvSpPr>
        <p:spPr>
          <a:xfrm>
            <a:off x="200664" y="4735703"/>
            <a:ext cx="6357450" cy="2031325"/>
          </a:xfrm>
          <a:prstGeom prst="rect">
            <a:avLst/>
          </a:prstGeom>
          <a:noFill/>
        </p:spPr>
        <p:txBody>
          <a:bodyPr wrap="square" rtlCol="0">
            <a:spAutoFit/>
          </a:bodyPr>
          <a:lstStyle/>
          <a:p>
            <a:r>
              <a:rPr lang="en-IN" dirty="0"/>
              <a:t>Under the supervision of – 	Dr. Sayantani Roy  Choudhury</a:t>
            </a:r>
          </a:p>
          <a:p>
            <a:r>
              <a:rPr lang="en-IN" dirty="0"/>
              <a:t>			      	</a:t>
            </a:r>
          </a:p>
          <a:p>
            <a:r>
              <a:rPr lang="en-IN" dirty="0"/>
              <a:t>	Prepared by :</a:t>
            </a:r>
          </a:p>
          <a:p>
            <a:r>
              <a:rPr lang="en-IN" dirty="0"/>
              <a:t>		Rishav Upadhaya.(A23033)</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Soumyajit Biswas.</a:t>
            </a:r>
            <a:r>
              <a:rPr kumimoji="0" lang="en-IN" sz="1800" b="0" i="0" u="none" strike="noStrike" kern="1200" cap="none" spc="0" normalizeH="0" baseline="0" noProof="0" dirty="0">
                <a:ln>
                  <a:noFill/>
                </a:ln>
                <a:solidFill>
                  <a:prstClr val="white"/>
                </a:solidFill>
                <a:effectLst/>
                <a:uLnTx/>
                <a:uFillTx/>
                <a:latin typeface="Georgia Pro Light"/>
                <a:ea typeface="+mn-ea"/>
                <a:cs typeface="+mn-cs"/>
              </a:rPr>
              <a:t>(A23026)</a:t>
            </a:r>
          </a:p>
          <a:p>
            <a:r>
              <a:rPr lang="en-IN" dirty="0"/>
              <a:t>	 	Nikhil Kumar.	(A23044)</a:t>
            </a:r>
          </a:p>
          <a:p>
            <a:endParaRPr lang="en-IN" dirty="0"/>
          </a:p>
        </p:txBody>
      </p:sp>
    </p:spTree>
    <p:extLst>
      <p:ext uri="{BB962C8B-B14F-4D97-AF65-F5344CB8AC3E}">
        <p14:creationId xmlns:p14="http://schemas.microsoft.com/office/powerpoint/2010/main" val="50887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2FB970-07C6-B28C-667B-98A0F2409F1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6465" r="1" b="1"/>
          <a:stretch/>
        </p:blipFill>
        <p:spPr>
          <a:xfrm>
            <a:off x="0" y="0"/>
            <a:ext cx="12188932" cy="6857999"/>
          </a:xfrm>
          <a:prstGeom prst="rect">
            <a:avLst/>
          </a:prstGeom>
        </p:spPr>
      </p:pic>
      <p:sp>
        <p:nvSpPr>
          <p:cNvPr id="2" name="Title 1">
            <a:extLst>
              <a:ext uri="{FF2B5EF4-FFF2-40B4-BE49-F238E27FC236}">
                <a16:creationId xmlns:a16="http://schemas.microsoft.com/office/drawing/2014/main" id="{BE784CDA-FD2E-F904-3554-3639CE170086}"/>
              </a:ext>
            </a:extLst>
          </p:cNvPr>
          <p:cNvSpPr>
            <a:spLocks noGrp="1"/>
          </p:cNvSpPr>
          <p:nvPr>
            <p:ph type="title"/>
          </p:nvPr>
        </p:nvSpPr>
        <p:spPr>
          <a:xfrm>
            <a:off x="941530" y="354678"/>
            <a:ext cx="10957278" cy="722407"/>
          </a:xfrm>
        </p:spPr>
        <p:txBody>
          <a:bodyPr vert="horz" lIns="91440" tIns="45720" rIns="91440" bIns="45720" rtlCol="0" anchor="t">
            <a:normAutofit fontScale="90000"/>
          </a:bodyPr>
          <a:lstStyle/>
          <a:p>
            <a:r>
              <a:rPr lang="en-US" sz="4800" b="1" kern="1200" spc="600" dirty="0">
                <a:solidFill>
                  <a:schemeClr val="tx1"/>
                </a:solidFill>
                <a:latin typeface="Georgia Pro Light"/>
                <a:ea typeface="+mn-ea"/>
                <a:cs typeface="+mn-cs"/>
              </a:rPr>
              <a:t>Bivariate Analysis</a:t>
            </a:r>
            <a:endParaRPr lang="en-US" sz="4800" dirty="0">
              <a:solidFill>
                <a:srgbClr val="FFFFFF"/>
              </a:solidFill>
            </a:endParaRPr>
          </a:p>
        </p:txBody>
      </p:sp>
      <p:cxnSp>
        <p:nvCxnSpPr>
          <p:cNvPr id="13" name="Straight Connector 12">
            <a:extLst>
              <a:ext uri="{FF2B5EF4-FFF2-40B4-BE49-F238E27FC236}">
                <a16:creationId xmlns:a16="http://schemas.microsoft.com/office/drawing/2014/main" id="{B1651295-9BE0-824A-DCC4-325AD493758F}"/>
              </a:ext>
            </a:extLst>
          </p:cNvPr>
          <p:cNvCxnSpPr>
            <a:cxnSpLocks/>
          </p:cNvCxnSpPr>
          <p:nvPr/>
        </p:nvCxnSpPr>
        <p:spPr>
          <a:xfrm>
            <a:off x="6167425" y="1272108"/>
            <a:ext cx="0" cy="3941576"/>
          </a:xfrm>
          <a:prstGeom prst="line">
            <a:avLst/>
          </a:prstGeom>
          <a:ln>
            <a:solidFill>
              <a:schemeClr val="tx2">
                <a:lumMod val="40000"/>
                <a:lumOff val="60000"/>
              </a:schemeClr>
            </a:solidFill>
          </a:ln>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AF6C5001-FCA9-0E86-195D-ABD1E5E80502}"/>
              </a:ext>
            </a:extLst>
          </p:cNvPr>
          <p:cNvSpPr txBox="1"/>
          <p:nvPr/>
        </p:nvSpPr>
        <p:spPr>
          <a:xfrm>
            <a:off x="6561186" y="1272108"/>
            <a:ext cx="4781228" cy="3970318"/>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539EB1D1-4DE4-A3A8-3C79-679024D33A2A}"/>
              </a:ext>
            </a:extLst>
          </p:cNvPr>
          <p:cNvPicPr>
            <a:picLocks noChangeAspect="1"/>
          </p:cNvPicPr>
          <p:nvPr/>
        </p:nvPicPr>
        <p:blipFill>
          <a:blip r:embed="rId4"/>
          <a:stretch>
            <a:fillRect/>
          </a:stretch>
        </p:blipFill>
        <p:spPr>
          <a:xfrm>
            <a:off x="956906" y="1225240"/>
            <a:ext cx="4757768" cy="3988444"/>
          </a:xfrm>
          <a:prstGeom prst="rect">
            <a:avLst/>
          </a:prstGeom>
        </p:spPr>
      </p:pic>
      <p:pic>
        <p:nvPicPr>
          <p:cNvPr id="6" name="Picture 5">
            <a:extLst>
              <a:ext uri="{FF2B5EF4-FFF2-40B4-BE49-F238E27FC236}">
                <a16:creationId xmlns:a16="http://schemas.microsoft.com/office/drawing/2014/main" id="{8BDE336E-DCF1-F28A-2ECA-EFEEE224720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724294" y="1272108"/>
            <a:ext cx="4618120" cy="3941576"/>
          </a:xfrm>
          <a:prstGeom prst="rect">
            <a:avLst/>
          </a:prstGeom>
        </p:spPr>
      </p:pic>
      <p:sp>
        <p:nvSpPr>
          <p:cNvPr id="9" name="TextBox 8">
            <a:extLst>
              <a:ext uri="{FF2B5EF4-FFF2-40B4-BE49-F238E27FC236}">
                <a16:creationId xmlns:a16="http://schemas.microsoft.com/office/drawing/2014/main" id="{B17B8A6A-E7C8-17BC-2800-BC90BD424951}"/>
              </a:ext>
            </a:extLst>
          </p:cNvPr>
          <p:cNvSpPr txBox="1"/>
          <p:nvPr/>
        </p:nvSpPr>
        <p:spPr>
          <a:xfrm>
            <a:off x="941531" y="5302993"/>
            <a:ext cx="10400874" cy="923330"/>
          </a:xfrm>
          <a:prstGeom prst="rect">
            <a:avLst/>
          </a:prstGeom>
          <a:noFill/>
        </p:spPr>
        <p:txBody>
          <a:bodyPr wrap="square">
            <a:spAutoFit/>
          </a:bodyPr>
          <a:lstStyle/>
          <a:p>
            <a:r>
              <a:rPr lang="en-IN" dirty="0"/>
              <a:t>	         Correlation matrix</a:t>
            </a:r>
          </a:p>
          <a:p>
            <a:pPr algn="ctr"/>
            <a:endParaRPr lang="en-IN" dirty="0"/>
          </a:p>
          <a:p>
            <a:pPr algn="ctr"/>
            <a:r>
              <a:rPr lang="en-IN" dirty="0"/>
              <a:t>Reviews and sum of installs –moderate positive correlation</a:t>
            </a:r>
          </a:p>
        </p:txBody>
      </p:sp>
    </p:spTree>
    <p:extLst>
      <p:ext uri="{BB962C8B-B14F-4D97-AF65-F5344CB8AC3E}">
        <p14:creationId xmlns:p14="http://schemas.microsoft.com/office/powerpoint/2010/main" val="76928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2FB970-07C6-B28C-667B-98A0F2409F1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6465" r="1" b="1"/>
          <a:stretch/>
        </p:blipFill>
        <p:spPr>
          <a:xfrm>
            <a:off x="20582" y="1"/>
            <a:ext cx="12188932" cy="6857999"/>
          </a:xfrm>
          <a:prstGeom prst="rect">
            <a:avLst/>
          </a:prstGeom>
        </p:spPr>
      </p:pic>
      <p:sp>
        <p:nvSpPr>
          <p:cNvPr id="2" name="Title 1">
            <a:extLst>
              <a:ext uri="{FF2B5EF4-FFF2-40B4-BE49-F238E27FC236}">
                <a16:creationId xmlns:a16="http://schemas.microsoft.com/office/drawing/2014/main" id="{BE784CDA-FD2E-F904-3554-3639CE170086}"/>
              </a:ext>
            </a:extLst>
          </p:cNvPr>
          <p:cNvSpPr>
            <a:spLocks noGrp="1"/>
          </p:cNvSpPr>
          <p:nvPr>
            <p:ph type="title"/>
          </p:nvPr>
        </p:nvSpPr>
        <p:spPr>
          <a:xfrm>
            <a:off x="636409" y="487530"/>
            <a:ext cx="10957278" cy="722407"/>
          </a:xfrm>
        </p:spPr>
        <p:txBody>
          <a:bodyPr vert="horz" lIns="91440" tIns="45720" rIns="91440" bIns="45720" rtlCol="0" anchor="t">
            <a:normAutofit fontScale="90000"/>
          </a:bodyPr>
          <a:lstStyle/>
          <a:p>
            <a:r>
              <a:rPr lang="en-US" sz="4800" b="1" spc="600" dirty="0">
                <a:solidFill>
                  <a:schemeClr val="tx1"/>
                </a:solidFill>
                <a:latin typeface="Georgia Pro Light"/>
                <a:ea typeface="+mn-ea"/>
                <a:cs typeface="+mn-cs"/>
              </a:rPr>
              <a:t>Conclusions</a:t>
            </a:r>
            <a:endParaRPr lang="en-US" sz="4800" dirty="0">
              <a:solidFill>
                <a:srgbClr val="FFFFFF"/>
              </a:solidFill>
            </a:endParaRPr>
          </a:p>
        </p:txBody>
      </p:sp>
      <p:cxnSp>
        <p:nvCxnSpPr>
          <p:cNvPr id="9" name="Straight Connector 8">
            <a:extLst>
              <a:ext uri="{FF2B5EF4-FFF2-40B4-BE49-F238E27FC236}">
                <a16:creationId xmlns:a16="http://schemas.microsoft.com/office/drawing/2014/main" id="{AA4BF64E-B427-723E-968D-0CBD78F7E6BC}"/>
              </a:ext>
            </a:extLst>
          </p:cNvPr>
          <p:cNvCxnSpPr>
            <a:cxnSpLocks/>
          </p:cNvCxnSpPr>
          <p:nvPr/>
        </p:nvCxnSpPr>
        <p:spPr>
          <a:xfrm flipV="1">
            <a:off x="649687" y="1327355"/>
            <a:ext cx="109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09A54AC5-2CB2-24D3-CB30-77635717BB04}"/>
              </a:ext>
            </a:extLst>
          </p:cNvPr>
          <p:cNvSpPr txBox="1">
            <a:spLocks/>
          </p:cNvSpPr>
          <p:nvPr/>
        </p:nvSpPr>
        <p:spPr>
          <a:xfrm>
            <a:off x="649687" y="1337187"/>
            <a:ext cx="10427841" cy="46118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b="1" kern="100" dirty="0">
              <a:solidFill>
                <a:schemeClr val="tx1"/>
              </a:solidFill>
              <a:latin typeface="Segoe UI" panose="020B0502040204020203"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r>
              <a:rPr lang="en-US" sz="1800" b="1" kern="100" dirty="0">
                <a:solidFill>
                  <a:schemeClr val="tx1"/>
                </a:solidFill>
                <a:latin typeface="Segoe UI" panose="020B0502040204020203" pitchFamily="34" charset="0"/>
                <a:ea typeface="Calibri" panose="020F0502020204030204" pitchFamily="34" charset="0"/>
                <a:cs typeface="Mangal" panose="02040503050203030202" pitchFamily="18" charset="0"/>
              </a:rPr>
              <a:t>Aspects that the developer should research before proceeding with the app development</a:t>
            </a:r>
          </a:p>
          <a:p>
            <a:endParaRPr lang="en-US" b="1" kern="100" dirty="0">
              <a:solidFill>
                <a:schemeClr val="tx1"/>
              </a:solidFill>
              <a:latin typeface="Segoe UI" panose="020B0502040204020203"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r>
              <a:rPr lang="en-US" kern="100" dirty="0">
                <a:solidFill>
                  <a:schemeClr val="tx1"/>
                </a:solidFill>
                <a:latin typeface="Calibri" panose="020F0502020204030204" pitchFamily="34" charset="0"/>
                <a:ea typeface="Calibri" panose="020F0502020204030204" pitchFamily="34" charset="0"/>
                <a:cs typeface="Mangal" panose="02040503050203030202" pitchFamily="18" charset="0"/>
              </a:rPr>
              <a:t>1-</a:t>
            </a: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Free apps have large customer base - 20 free apps that have been installed over a billion times.</a:t>
            </a: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r>
              <a:rPr lang="en-US" kern="100" dirty="0">
                <a:solidFill>
                  <a:schemeClr val="tx1"/>
                </a:solidFill>
                <a:latin typeface="Calibri" panose="020F0502020204030204" pitchFamily="34" charset="0"/>
                <a:ea typeface="Calibri" panose="020F0502020204030204" pitchFamily="34" charset="0"/>
                <a:cs typeface="Mangal" panose="02040503050203030202" pitchFamily="18" charset="0"/>
              </a:rPr>
              <a:t>2-</a:t>
            </a: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Game category has the highest number of installs.</a:t>
            </a:r>
          </a:p>
          <a:p>
            <a:pPr marL="0" indent="0">
              <a:buFont typeface="Arial" panose="020B0604020202020204" pitchFamily="34" charset="0"/>
              <a:buNone/>
            </a:pP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3-Communication Category has the highest average app installs.</a:t>
            </a:r>
          </a:p>
          <a:p>
            <a:pPr marL="0" indent="0">
              <a:buFont typeface="Arial" panose="020B0604020202020204" pitchFamily="34" charset="0"/>
              <a:buNone/>
            </a:pP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4-In Finance Category the paid apps have the highest average installation fee.</a:t>
            </a: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5-Facebook is the most popular app in the Play Store based on the number of reviews.</a:t>
            </a: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6-The apps whose size is greater than 90 MB has the highest number of average user reviews, i.e., they are more popular than the rest.</a:t>
            </a: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endParaRPr lang="en-US"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158470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2DFF065-3F36-7245-E577-FC2F7DEEE2A3}"/>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40E4E9-86A4-1AEF-048F-39600C69B492}"/>
              </a:ext>
            </a:extLst>
          </p:cNvPr>
          <p:cNvSpPr>
            <a:spLocks noGrp="1"/>
          </p:cNvSpPr>
          <p:nvPr>
            <p:ph type="title"/>
          </p:nvPr>
        </p:nvSpPr>
        <p:spPr>
          <a:xfrm>
            <a:off x="620115" y="2681883"/>
            <a:ext cx="3664822" cy="1100941"/>
          </a:xfrm>
        </p:spPr>
        <p:txBody>
          <a:bodyPr anchor="b">
            <a:normAutofit/>
          </a:bodyPr>
          <a:lstStyle/>
          <a:p>
            <a:pPr algn="r"/>
            <a:r>
              <a:rPr lang="en-US" sz="4000" dirty="0">
                <a:solidFill>
                  <a:srgbClr val="FFFFFF"/>
                </a:solidFill>
              </a:rPr>
              <a:t>Plan Of Talk</a:t>
            </a:r>
            <a:endParaRPr lang="en-IN" sz="4000" dirty="0">
              <a:solidFill>
                <a:srgbClr val="FFFFFF"/>
              </a:solidFill>
            </a:endParaRPr>
          </a:p>
        </p:txBody>
      </p:sp>
      <p:graphicFrame>
        <p:nvGraphicFramePr>
          <p:cNvPr id="5" name="Content Placeholder 2">
            <a:extLst>
              <a:ext uri="{FF2B5EF4-FFF2-40B4-BE49-F238E27FC236}">
                <a16:creationId xmlns:a16="http://schemas.microsoft.com/office/drawing/2014/main" id="{1931A8CF-4315-6FBA-C888-35492ED1B670}"/>
              </a:ext>
            </a:extLst>
          </p:cNvPr>
          <p:cNvGraphicFramePr>
            <a:graphicFrameLocks noGrp="1"/>
          </p:cNvGraphicFramePr>
          <p:nvPr>
            <p:ph idx="1"/>
            <p:extLst>
              <p:ext uri="{D42A27DB-BD31-4B8C-83A1-F6EECF244321}">
                <p14:modId xmlns:p14="http://schemas.microsoft.com/office/powerpoint/2010/main" val="842030172"/>
              </p:ext>
            </p:extLst>
          </p:nvPr>
        </p:nvGraphicFramePr>
        <p:xfrm>
          <a:off x="4905052" y="422787"/>
          <a:ext cx="6666833" cy="6095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87838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alpha val="99000"/>
          </a:schemeClr>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38A565D8-E642-4598-BD4F-7ED84917B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een toy figure holding two shopping bags&#10;&#10;Description automatically generated">
            <a:extLst>
              <a:ext uri="{FF2B5EF4-FFF2-40B4-BE49-F238E27FC236}">
                <a16:creationId xmlns:a16="http://schemas.microsoft.com/office/drawing/2014/main" id="{3B8ECD29-EDAD-A8FF-C315-FFBEB6B98702}"/>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artisticCement/>
                    </a14:imgEffect>
                    <a14:imgEffect>
                      <a14:sharpenSoften amount="-97000"/>
                    </a14:imgEffect>
                    <a14:imgEffect>
                      <a14:saturation sat="289000"/>
                    </a14:imgEffect>
                    <a14:imgEffect>
                      <a14:brightnessContrast bright="-50000" contrast="14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0" y="0"/>
            <a:ext cx="12191979" cy="6857989"/>
          </a:xfrm>
          <a:prstGeom prst="rect">
            <a:avLst/>
          </a:prstGeom>
          <a:noFill/>
          <a:effectLst>
            <a:softEdge rad="0"/>
          </a:effectLst>
        </p:spPr>
      </p:pic>
      <p:sp>
        <p:nvSpPr>
          <p:cNvPr id="24" name="Title 1">
            <a:extLst>
              <a:ext uri="{FF2B5EF4-FFF2-40B4-BE49-F238E27FC236}">
                <a16:creationId xmlns:a16="http://schemas.microsoft.com/office/drawing/2014/main" id="{F3904A31-EF29-952F-AC3C-946EDD786D15}"/>
              </a:ext>
            </a:extLst>
          </p:cNvPr>
          <p:cNvSpPr>
            <a:spLocks noGrp="1"/>
          </p:cNvSpPr>
          <p:nvPr>
            <p:ph type="title"/>
          </p:nvPr>
        </p:nvSpPr>
        <p:spPr>
          <a:xfrm>
            <a:off x="778889" y="224964"/>
            <a:ext cx="10634200" cy="1351585"/>
          </a:xfrm>
        </p:spPr>
        <p:txBody>
          <a:bodyPr vert="horz" lIns="91440" tIns="45720" rIns="91440" bIns="45720" rtlCol="0" anchor="t">
            <a:normAutofit fontScale="90000"/>
          </a:bodyPr>
          <a:lstStyle/>
          <a:p>
            <a:r>
              <a:rPr lang="en-US" sz="4000" u="sng" dirty="0">
                <a:solidFill>
                  <a:srgbClr val="FFFFFF"/>
                </a:solidFill>
                <a:effectLst>
                  <a:outerShdw blurRad="38100" dist="38100" dir="2700000" algn="tl">
                    <a:srgbClr val="000000">
                      <a:alpha val="43137"/>
                    </a:srgbClr>
                  </a:outerShdw>
                </a:effectLst>
              </a:rPr>
              <a:t>Introduction</a:t>
            </a:r>
            <a:br>
              <a:rPr lang="en-US" sz="4000" u="sng" dirty="0">
                <a:solidFill>
                  <a:srgbClr val="FFFFFF"/>
                </a:solidFill>
              </a:rPr>
            </a:br>
            <a:r>
              <a:rPr lang="en-US" sz="1500" dirty="0">
                <a:solidFill>
                  <a:schemeClr val="tx1"/>
                </a:solidFill>
              </a:rPr>
              <a:t>Google Play launched from 2010, consolidating the Android Market and other digital services such as Google Music and Google eBook store into one offering. Google Play is available in more than 170 countries and territories and offers more than 2 million apps and games to users worldwide.</a:t>
            </a:r>
            <a:br>
              <a:rPr lang="en-IN" dirty="0"/>
            </a:br>
            <a:br>
              <a:rPr lang="en-US" sz="4000" u="sng" dirty="0">
                <a:solidFill>
                  <a:srgbClr val="FFFFFF"/>
                </a:solidFill>
                <a:effectLst>
                  <a:outerShdw blurRad="38100" dist="38100" dir="2700000" algn="tl">
                    <a:srgbClr val="000000">
                      <a:alpha val="43137"/>
                    </a:srgbClr>
                  </a:outerShdw>
                </a:effectLst>
              </a:rPr>
            </a:br>
            <a:br>
              <a:rPr lang="en-US" sz="4000" dirty="0">
                <a:solidFill>
                  <a:srgbClr val="FFFFFF"/>
                </a:solidFill>
              </a:rPr>
            </a:br>
            <a:endParaRPr lang="en-US" sz="1000" b="1" dirty="0">
              <a:solidFill>
                <a:srgbClr val="FFFFFF"/>
              </a:solidFill>
            </a:endParaRPr>
          </a:p>
        </p:txBody>
      </p:sp>
      <p:sp>
        <p:nvSpPr>
          <p:cNvPr id="32" name="Arrow: Right 31">
            <a:extLst>
              <a:ext uri="{FF2B5EF4-FFF2-40B4-BE49-F238E27FC236}">
                <a16:creationId xmlns:a16="http://schemas.microsoft.com/office/drawing/2014/main" id="{74856734-D8B3-5DCB-DC0D-89A2527D5C85}"/>
              </a:ext>
            </a:extLst>
          </p:cNvPr>
          <p:cNvSpPr/>
          <p:nvPr/>
        </p:nvSpPr>
        <p:spPr>
          <a:xfrm>
            <a:off x="636891" y="1441513"/>
            <a:ext cx="11555088" cy="720000"/>
          </a:xfrm>
          <a:prstGeom prst="rightArrow">
            <a:avLst/>
          </a:prstGeom>
          <a:noFill/>
          <a:ln/>
          <a:effectLst>
            <a:glow rad="482600">
              <a:schemeClr val="accent4">
                <a:alpha val="43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2800" spc="600" dirty="0"/>
              <a:t>OBJECTIVES</a:t>
            </a:r>
          </a:p>
        </p:txBody>
      </p:sp>
      <p:graphicFrame>
        <p:nvGraphicFramePr>
          <p:cNvPr id="70" name="TextBox 1">
            <a:extLst>
              <a:ext uri="{FF2B5EF4-FFF2-40B4-BE49-F238E27FC236}">
                <a16:creationId xmlns:a16="http://schemas.microsoft.com/office/drawing/2014/main" id="{DAFB896E-FCC2-B226-B589-28E3FAAA3CFA}"/>
              </a:ext>
            </a:extLst>
          </p:cNvPr>
          <p:cNvGraphicFramePr/>
          <p:nvPr>
            <p:extLst>
              <p:ext uri="{D42A27DB-BD31-4B8C-83A1-F6EECF244321}">
                <p14:modId xmlns:p14="http://schemas.microsoft.com/office/powerpoint/2010/main" val="1785330845"/>
              </p:ext>
            </p:extLst>
          </p:nvPr>
        </p:nvGraphicFramePr>
        <p:xfrm>
          <a:off x="880493" y="2161513"/>
          <a:ext cx="10430991" cy="45614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8864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white digital image&#10;&#10;Description automatically generated with medium confidence">
            <a:extLst>
              <a:ext uri="{FF2B5EF4-FFF2-40B4-BE49-F238E27FC236}">
                <a16:creationId xmlns:a16="http://schemas.microsoft.com/office/drawing/2014/main" id="{DC45BFF6-FF31-85F9-CFBD-677F8058A5C3}"/>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6679" r="11"/>
          <a:stretch/>
        </p:blipFill>
        <p:spPr>
          <a:xfrm>
            <a:off x="20" y="1"/>
            <a:ext cx="12188932" cy="6857999"/>
          </a:xfrm>
          <a:prstGeom prst="rect">
            <a:avLst/>
          </a:prstGeom>
        </p:spPr>
      </p:pic>
      <p:sp>
        <p:nvSpPr>
          <p:cNvPr id="25" name="Rectangle 2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A1E5D-133C-DFF0-C0F2-2B4E6BDF89A4}"/>
              </a:ext>
            </a:extLst>
          </p:cNvPr>
          <p:cNvSpPr>
            <a:spLocks noGrp="1"/>
          </p:cNvSpPr>
          <p:nvPr>
            <p:ph type="title"/>
          </p:nvPr>
        </p:nvSpPr>
        <p:spPr>
          <a:xfrm>
            <a:off x="952497" y="598393"/>
            <a:ext cx="10325101" cy="744985"/>
          </a:xfrm>
        </p:spPr>
        <p:txBody>
          <a:bodyPr vert="horz" lIns="91440" tIns="45720" rIns="91440" bIns="45720" rtlCol="0" anchor="t">
            <a:normAutofit fontScale="90000"/>
          </a:bodyPr>
          <a:lstStyle/>
          <a:p>
            <a:r>
              <a:rPr lang="en-US" sz="3000" b="1" kern="1200" spc="600" dirty="0">
                <a:solidFill>
                  <a:schemeClr val="tx1"/>
                </a:solidFill>
                <a:latin typeface="Georgia Pro Light"/>
                <a:ea typeface="+mn-ea"/>
                <a:cs typeface="+mn-cs"/>
              </a:rPr>
              <a:t>LOADING AND UNDERSTANDING DATA </a:t>
            </a:r>
            <a:br>
              <a:rPr lang="en-US" sz="4800" b="1" kern="1200" spc="600" dirty="0">
                <a:solidFill>
                  <a:srgbClr val="FFFF00"/>
                </a:solidFill>
                <a:latin typeface="Georgia Pro Light"/>
                <a:ea typeface="+mn-ea"/>
                <a:cs typeface="+mn-cs"/>
              </a:rPr>
            </a:br>
            <a:endParaRPr lang="en-US" sz="4800" spc="600" dirty="0">
              <a:solidFill>
                <a:srgbClr val="FFFFFF"/>
              </a:solidFill>
            </a:endParaRPr>
          </a:p>
        </p:txBody>
      </p:sp>
      <p:sp>
        <p:nvSpPr>
          <p:cNvPr id="27" name="Rectangle 2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5ADD40-31CF-973C-CDBC-510AB5790C9B}"/>
              </a:ext>
            </a:extLst>
          </p:cNvPr>
          <p:cNvCxnSpPr/>
          <p:nvPr/>
        </p:nvCxnSpPr>
        <p:spPr>
          <a:xfrm>
            <a:off x="952498" y="1162756"/>
            <a:ext cx="10155769" cy="0"/>
          </a:xfrm>
          <a:prstGeom prst="line">
            <a:avLst/>
          </a:prstGeom>
          <a:effectLst>
            <a:glow rad="38100">
              <a:schemeClr val="tx1">
                <a:lumMod val="95000"/>
              </a:schemeClr>
            </a:glow>
            <a:softEdge rad="0"/>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7F495A-82A8-BEAC-1AC5-CE65F3B1126F}"/>
              </a:ext>
            </a:extLst>
          </p:cNvPr>
          <p:cNvSpPr txBox="1"/>
          <p:nvPr/>
        </p:nvSpPr>
        <p:spPr>
          <a:xfrm>
            <a:off x="876300" y="1343378"/>
            <a:ext cx="10193868" cy="4893647"/>
          </a:xfrm>
          <a:prstGeom prst="rect">
            <a:avLst/>
          </a:prstGeom>
          <a:noFill/>
        </p:spPr>
        <p:txBody>
          <a:bodyPr wrap="square" rtlCol="0">
            <a:spAutoFit/>
          </a:bodyPr>
          <a:lstStyle/>
          <a:p>
            <a:pPr algn="just"/>
            <a:r>
              <a:rPr lang="en-US" dirty="0"/>
              <a:t>The Data used for the project is </a:t>
            </a:r>
            <a:r>
              <a:rPr lang="en-IN" b="1" dirty="0">
                <a:solidFill>
                  <a:srgbClr val="202124"/>
                </a:solidFill>
                <a:latin typeface="zeitung"/>
              </a:rPr>
              <a:t> </a:t>
            </a:r>
            <a:r>
              <a:rPr lang="en-IN" b="1" u="sng" spc="300" dirty="0">
                <a:latin typeface="zeitung"/>
              </a:rPr>
              <a:t>Google Play Store Apps</a:t>
            </a:r>
            <a:r>
              <a:rPr lang="en-US" dirty="0"/>
              <a:t>. The data is collected  from Kaggle </a:t>
            </a:r>
            <a:r>
              <a:rPr lang="en-US" b="1" i="0" dirty="0">
                <a:solidFill>
                  <a:srgbClr val="BCC0C3"/>
                </a:solidFill>
                <a:latin typeface="arial" panose="020B0604020202020204" pitchFamily="34" charset="0"/>
              </a:rPr>
              <a:t>online community platfor</a:t>
            </a:r>
            <a:r>
              <a:rPr lang="en-US" b="1" dirty="0">
                <a:solidFill>
                  <a:srgbClr val="BCC0C3"/>
                </a:solidFill>
                <a:latin typeface="arial" panose="020B0604020202020204" pitchFamily="34" charset="0"/>
              </a:rPr>
              <a:t>m. The link is listed below :</a:t>
            </a:r>
          </a:p>
          <a:p>
            <a:pPr algn="just"/>
            <a:r>
              <a:rPr lang="en-IN" b="1" spc="300" dirty="0"/>
              <a:t>Google Play Store Apps</a:t>
            </a:r>
            <a:r>
              <a:rPr lang="en-US" b="1" spc="300" dirty="0"/>
              <a:t> </a:t>
            </a:r>
            <a:r>
              <a:rPr lang="en-US" dirty="0"/>
              <a:t>:  </a:t>
            </a:r>
            <a:r>
              <a:rPr lang="en-US" dirty="0">
                <a:solidFill>
                  <a:schemeClr val="accent4"/>
                </a:solidFill>
                <a:hlinkClick r:id="rId4">
                  <a:extLst>
                    <a:ext uri="{A12FA001-AC4F-418D-AE19-62706E023703}">
                      <ahyp:hlinkClr xmlns:ahyp="http://schemas.microsoft.com/office/drawing/2018/hyperlinkcolor" val="tx"/>
                    </a:ext>
                  </a:extLst>
                </a:hlinkClick>
              </a:rPr>
              <a:t>Google Play Store Apps (kaggle.com)</a:t>
            </a:r>
            <a:endParaRPr lang="en-US" dirty="0">
              <a:solidFill>
                <a:schemeClr val="accent4"/>
              </a:solidFill>
            </a:endParaRPr>
          </a:p>
          <a:p>
            <a:pPr algn="just"/>
            <a:endParaRPr lang="en-US" dirty="0">
              <a:solidFill>
                <a:schemeClr val="accent4"/>
              </a:solidFill>
            </a:endParaRPr>
          </a:p>
          <a:p>
            <a:pPr algn="just"/>
            <a:r>
              <a:rPr lang="en-US" dirty="0">
                <a:solidFill>
                  <a:schemeClr val="accent4"/>
                </a:solidFill>
              </a:rPr>
              <a:t>		</a:t>
            </a: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TOOLS USED: ▪ Microsoft Excel  ▪ Python  ▪ Power BI</a:t>
            </a:r>
          </a:p>
          <a:p>
            <a:pPr algn="just"/>
            <a:endParaRPr lang="en-US" dirty="0"/>
          </a:p>
          <a:p>
            <a:pPr algn="just"/>
            <a:r>
              <a:rPr lang="en-US" sz="2100" b="1" u="sng" dirty="0"/>
              <a:t>Importing necessary modules in</a:t>
            </a:r>
            <a:r>
              <a:rPr lang="en-US" sz="2100" b="1" dirty="0"/>
              <a:t>                                     </a:t>
            </a:r>
            <a:r>
              <a:rPr lang="en-US" sz="2100" b="1" u="sng" dirty="0"/>
              <a:t>Understanding dataset </a:t>
            </a:r>
          </a:p>
          <a:p>
            <a:pPr algn="just"/>
            <a:r>
              <a:rPr lang="en-US" b="1" dirty="0"/>
              <a:t>		</a:t>
            </a:r>
            <a:r>
              <a:rPr lang="en-US" sz="2100" b="1" u="sng" dirty="0"/>
              <a:t>python</a:t>
            </a:r>
            <a:r>
              <a:rPr lang="en-US" b="1" dirty="0"/>
              <a:t>					</a:t>
            </a:r>
            <a:r>
              <a:rPr lang="en-US" b="1" u="sng" dirty="0"/>
              <a:t> </a:t>
            </a:r>
          </a:p>
          <a:p>
            <a:pPr algn="just"/>
            <a:r>
              <a:rPr lang="en-US" dirty="0"/>
              <a:t>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pic>
        <p:nvPicPr>
          <p:cNvPr id="11" name="Picture 10">
            <a:extLst>
              <a:ext uri="{FF2B5EF4-FFF2-40B4-BE49-F238E27FC236}">
                <a16:creationId xmlns:a16="http://schemas.microsoft.com/office/drawing/2014/main" id="{33CFCBF4-2915-F82E-AAB9-C4432E6A2160}"/>
              </a:ext>
            </a:extLst>
          </p:cNvPr>
          <p:cNvPicPr>
            <a:picLocks noChangeAspect="1"/>
          </p:cNvPicPr>
          <p:nvPr/>
        </p:nvPicPr>
        <p:blipFill rotWithShape="1">
          <a:blip r:embed="rId5"/>
          <a:srcRect l="-668" r="24711"/>
          <a:stretch/>
        </p:blipFill>
        <p:spPr>
          <a:xfrm>
            <a:off x="1037770" y="3664771"/>
            <a:ext cx="3947754" cy="1559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Straight Connector 14">
            <a:extLst>
              <a:ext uri="{FF2B5EF4-FFF2-40B4-BE49-F238E27FC236}">
                <a16:creationId xmlns:a16="http://schemas.microsoft.com/office/drawing/2014/main" id="{08F5F2FD-5418-E825-35FC-F3237750E72F}"/>
              </a:ext>
            </a:extLst>
          </p:cNvPr>
          <p:cNvCxnSpPr/>
          <p:nvPr/>
        </p:nvCxnSpPr>
        <p:spPr>
          <a:xfrm>
            <a:off x="5058294" y="2891763"/>
            <a:ext cx="0" cy="3153354"/>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420BDAF-A116-B948-0DFD-A71CBAF9D4A0}"/>
              </a:ext>
            </a:extLst>
          </p:cNvPr>
          <p:cNvPicPr>
            <a:picLocks noChangeAspect="1"/>
          </p:cNvPicPr>
          <p:nvPr/>
        </p:nvPicPr>
        <p:blipFill>
          <a:blip r:embed="rId6"/>
          <a:stretch>
            <a:fillRect/>
          </a:stretch>
        </p:blipFill>
        <p:spPr>
          <a:xfrm>
            <a:off x="5211998" y="3443047"/>
            <a:ext cx="1806097" cy="548688"/>
          </a:xfrm>
          <a:prstGeom prst="rect">
            <a:avLst/>
          </a:prstGeom>
        </p:spPr>
      </p:pic>
      <p:pic>
        <p:nvPicPr>
          <p:cNvPr id="20" name="Picture 19">
            <a:extLst>
              <a:ext uri="{FF2B5EF4-FFF2-40B4-BE49-F238E27FC236}">
                <a16:creationId xmlns:a16="http://schemas.microsoft.com/office/drawing/2014/main" id="{D5004F3F-CB3A-4997-00B6-10A4BCE121F4}"/>
              </a:ext>
            </a:extLst>
          </p:cNvPr>
          <p:cNvPicPr>
            <a:picLocks noChangeAspect="1"/>
          </p:cNvPicPr>
          <p:nvPr/>
        </p:nvPicPr>
        <p:blipFill>
          <a:blip r:embed="rId7"/>
          <a:stretch>
            <a:fillRect/>
          </a:stretch>
        </p:blipFill>
        <p:spPr>
          <a:xfrm>
            <a:off x="9186147" y="3448618"/>
            <a:ext cx="1920406" cy="548688"/>
          </a:xfrm>
          <a:prstGeom prst="rect">
            <a:avLst/>
          </a:prstGeom>
        </p:spPr>
      </p:pic>
      <p:pic>
        <p:nvPicPr>
          <p:cNvPr id="24" name="Picture 23">
            <a:extLst>
              <a:ext uri="{FF2B5EF4-FFF2-40B4-BE49-F238E27FC236}">
                <a16:creationId xmlns:a16="http://schemas.microsoft.com/office/drawing/2014/main" id="{88C8EC06-ACFB-50F6-1192-CD33534B415D}"/>
              </a:ext>
            </a:extLst>
          </p:cNvPr>
          <p:cNvPicPr>
            <a:picLocks noChangeAspect="1"/>
          </p:cNvPicPr>
          <p:nvPr/>
        </p:nvPicPr>
        <p:blipFill>
          <a:blip r:embed="rId8"/>
          <a:stretch>
            <a:fillRect/>
          </a:stretch>
        </p:blipFill>
        <p:spPr>
          <a:xfrm>
            <a:off x="5180452" y="4823540"/>
            <a:ext cx="5937892" cy="1044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a:extLst>
              <a:ext uri="{FF2B5EF4-FFF2-40B4-BE49-F238E27FC236}">
                <a16:creationId xmlns:a16="http://schemas.microsoft.com/office/drawing/2014/main" id="{993A7D71-2D20-4376-496D-BAABECDFD3BF}"/>
              </a:ext>
            </a:extLst>
          </p:cNvPr>
          <p:cNvPicPr>
            <a:picLocks noChangeAspect="1"/>
          </p:cNvPicPr>
          <p:nvPr/>
        </p:nvPicPr>
        <p:blipFill>
          <a:blip r:embed="rId9"/>
          <a:stretch>
            <a:fillRect/>
          </a:stretch>
        </p:blipFill>
        <p:spPr>
          <a:xfrm>
            <a:off x="7114994" y="3434188"/>
            <a:ext cx="1974254" cy="548688"/>
          </a:xfrm>
          <a:prstGeom prst="rect">
            <a:avLst/>
          </a:prstGeom>
        </p:spPr>
      </p:pic>
      <p:pic>
        <p:nvPicPr>
          <p:cNvPr id="35" name="Picture 34">
            <a:extLst>
              <a:ext uri="{FF2B5EF4-FFF2-40B4-BE49-F238E27FC236}">
                <a16:creationId xmlns:a16="http://schemas.microsoft.com/office/drawing/2014/main" id="{B91F3607-7FAD-8ABB-6343-A56CC62B80DE}"/>
              </a:ext>
            </a:extLst>
          </p:cNvPr>
          <p:cNvPicPr>
            <a:picLocks noChangeAspect="1"/>
          </p:cNvPicPr>
          <p:nvPr/>
        </p:nvPicPr>
        <p:blipFill>
          <a:blip r:embed="rId10"/>
          <a:stretch>
            <a:fillRect/>
          </a:stretch>
        </p:blipFill>
        <p:spPr>
          <a:xfrm>
            <a:off x="1073656" y="5331096"/>
            <a:ext cx="3898367" cy="480102"/>
          </a:xfrm>
          <a:prstGeom prst="rect">
            <a:avLst/>
          </a:prstGeom>
        </p:spPr>
      </p:pic>
      <p:pic>
        <p:nvPicPr>
          <p:cNvPr id="40" name="Picture 39">
            <a:extLst>
              <a:ext uri="{FF2B5EF4-FFF2-40B4-BE49-F238E27FC236}">
                <a16:creationId xmlns:a16="http://schemas.microsoft.com/office/drawing/2014/main" id="{2B169815-FDB4-C33D-2FA2-9A71911A589F}"/>
              </a:ext>
            </a:extLst>
          </p:cNvPr>
          <p:cNvPicPr>
            <a:picLocks noChangeAspect="1"/>
          </p:cNvPicPr>
          <p:nvPr/>
        </p:nvPicPr>
        <p:blipFill>
          <a:blip r:embed="rId11"/>
          <a:stretch>
            <a:fillRect/>
          </a:stretch>
        </p:blipFill>
        <p:spPr>
          <a:xfrm>
            <a:off x="5236966" y="4093684"/>
            <a:ext cx="2827265" cy="633221"/>
          </a:xfrm>
          <a:prstGeom prst="rect">
            <a:avLst/>
          </a:prstGeom>
        </p:spPr>
      </p:pic>
      <p:pic>
        <p:nvPicPr>
          <p:cNvPr id="42" name="Picture 41">
            <a:extLst>
              <a:ext uri="{FF2B5EF4-FFF2-40B4-BE49-F238E27FC236}">
                <a16:creationId xmlns:a16="http://schemas.microsoft.com/office/drawing/2014/main" id="{BE370FC5-17CD-611B-6400-22175E1A7B58}"/>
              </a:ext>
            </a:extLst>
          </p:cNvPr>
          <p:cNvPicPr>
            <a:picLocks noChangeAspect="1"/>
          </p:cNvPicPr>
          <p:nvPr/>
        </p:nvPicPr>
        <p:blipFill>
          <a:blip r:embed="rId12"/>
          <a:stretch>
            <a:fillRect/>
          </a:stretch>
        </p:blipFill>
        <p:spPr>
          <a:xfrm>
            <a:off x="8113170" y="4116052"/>
            <a:ext cx="2991176" cy="617177"/>
          </a:xfrm>
          <a:prstGeom prst="rect">
            <a:avLst/>
          </a:prstGeom>
        </p:spPr>
      </p:pic>
    </p:spTree>
    <p:extLst>
      <p:ext uri="{BB962C8B-B14F-4D97-AF65-F5344CB8AC3E}">
        <p14:creationId xmlns:p14="http://schemas.microsoft.com/office/powerpoint/2010/main" val="3179703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white digital image&#10;&#10;Description automatically generated with medium confidence">
            <a:extLst>
              <a:ext uri="{FF2B5EF4-FFF2-40B4-BE49-F238E27FC236}">
                <a16:creationId xmlns:a16="http://schemas.microsoft.com/office/drawing/2014/main" id="{DC45BFF6-FF31-85F9-CFBD-677F8058A5C3}"/>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6679" r="11"/>
          <a:stretch/>
        </p:blipFill>
        <p:spPr>
          <a:xfrm>
            <a:off x="20581" y="-1"/>
            <a:ext cx="12188932" cy="6857999"/>
          </a:xfrm>
          <a:prstGeom prst="rect">
            <a:avLst/>
          </a:prstGeom>
        </p:spPr>
      </p:pic>
      <p:sp>
        <p:nvSpPr>
          <p:cNvPr id="25" name="Rectangle 2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A1E5D-133C-DFF0-C0F2-2B4E6BDF89A4}"/>
              </a:ext>
            </a:extLst>
          </p:cNvPr>
          <p:cNvSpPr>
            <a:spLocks noGrp="1"/>
          </p:cNvSpPr>
          <p:nvPr>
            <p:ph type="title"/>
          </p:nvPr>
        </p:nvSpPr>
        <p:spPr>
          <a:xfrm>
            <a:off x="952497" y="598393"/>
            <a:ext cx="10325101" cy="744985"/>
          </a:xfrm>
        </p:spPr>
        <p:txBody>
          <a:bodyPr vert="horz" lIns="91440" tIns="45720" rIns="91440" bIns="45720" rtlCol="0" anchor="t">
            <a:normAutofit fontScale="90000"/>
          </a:bodyPr>
          <a:lstStyle/>
          <a:p>
            <a:r>
              <a:rPr lang="en-IN" sz="3200" b="1" kern="1200" spc="600" dirty="0">
                <a:solidFill>
                  <a:schemeClr val="tx1"/>
                </a:solidFill>
                <a:latin typeface="Georgia Pro Light"/>
                <a:ea typeface="+mn-ea"/>
                <a:cs typeface="+mn-cs"/>
              </a:rPr>
              <a:t>DATA VALIDATION AND PREPROCESSING</a:t>
            </a:r>
            <a:br>
              <a:rPr lang="en-IN" sz="3200" b="1" kern="1200" dirty="0">
                <a:solidFill>
                  <a:srgbClr val="FFFF00"/>
                </a:solidFill>
                <a:latin typeface="Georgia Pro Light"/>
                <a:ea typeface="+mn-ea"/>
                <a:cs typeface="+mn-cs"/>
              </a:rPr>
            </a:br>
            <a:br>
              <a:rPr lang="en-US" sz="4800" b="1" kern="1200" spc="600" dirty="0">
                <a:solidFill>
                  <a:srgbClr val="FFFF00"/>
                </a:solidFill>
                <a:latin typeface="Georgia Pro Light"/>
                <a:ea typeface="+mn-ea"/>
                <a:cs typeface="+mn-cs"/>
              </a:rPr>
            </a:br>
            <a:endParaRPr lang="en-US" sz="2200" spc="600" dirty="0">
              <a:solidFill>
                <a:schemeClr val="tx1"/>
              </a:solidFill>
            </a:endParaRPr>
          </a:p>
        </p:txBody>
      </p:sp>
      <p:sp>
        <p:nvSpPr>
          <p:cNvPr id="27" name="Rectangle 2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5ADD40-31CF-973C-CDBC-510AB5790C9B}"/>
              </a:ext>
            </a:extLst>
          </p:cNvPr>
          <p:cNvCxnSpPr/>
          <p:nvPr/>
        </p:nvCxnSpPr>
        <p:spPr>
          <a:xfrm>
            <a:off x="952498" y="1162756"/>
            <a:ext cx="10155769" cy="0"/>
          </a:xfrm>
          <a:prstGeom prst="line">
            <a:avLst/>
          </a:prstGeom>
          <a:effectLst>
            <a:glow rad="38100">
              <a:schemeClr val="tx1">
                <a:lumMod val="95000"/>
              </a:schemeClr>
            </a:glow>
            <a:softEdge rad="0"/>
          </a:effectLst>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DC94A05-458C-02EC-ACDD-2CB34B821E28}"/>
              </a:ext>
            </a:extLst>
          </p:cNvPr>
          <p:cNvPicPr>
            <a:picLocks noChangeAspect="1"/>
          </p:cNvPicPr>
          <p:nvPr/>
        </p:nvPicPr>
        <p:blipFill>
          <a:blip r:embed="rId4"/>
          <a:stretch>
            <a:fillRect/>
          </a:stretch>
        </p:blipFill>
        <p:spPr>
          <a:xfrm>
            <a:off x="8613423" y="1377244"/>
            <a:ext cx="3408678" cy="1758335"/>
          </a:xfrm>
          <a:prstGeom prst="rect">
            <a:avLst/>
          </a:prstGeom>
        </p:spPr>
      </p:pic>
      <p:graphicFrame>
        <p:nvGraphicFramePr>
          <p:cNvPr id="33" name="TextBox 8">
            <a:extLst>
              <a:ext uri="{FF2B5EF4-FFF2-40B4-BE49-F238E27FC236}">
                <a16:creationId xmlns:a16="http://schemas.microsoft.com/office/drawing/2014/main" id="{E0261B60-39DC-CFB5-9FA8-F1A4D9697F66}"/>
              </a:ext>
            </a:extLst>
          </p:cNvPr>
          <p:cNvGraphicFramePr/>
          <p:nvPr>
            <p:extLst>
              <p:ext uri="{D42A27DB-BD31-4B8C-83A1-F6EECF244321}">
                <p14:modId xmlns:p14="http://schemas.microsoft.com/office/powerpoint/2010/main" val="921536521"/>
              </p:ext>
            </p:extLst>
          </p:nvPr>
        </p:nvGraphicFramePr>
        <p:xfrm>
          <a:off x="914402" y="1549226"/>
          <a:ext cx="7699020" cy="46892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a:extLst>
              <a:ext uri="{FF2B5EF4-FFF2-40B4-BE49-F238E27FC236}">
                <a16:creationId xmlns:a16="http://schemas.microsoft.com/office/drawing/2014/main" id="{654AEB01-6176-DF0D-AFF9-B5040947AA08}"/>
              </a:ext>
            </a:extLst>
          </p:cNvPr>
          <p:cNvPicPr>
            <a:picLocks noChangeAspect="1"/>
          </p:cNvPicPr>
          <p:nvPr/>
        </p:nvPicPr>
        <p:blipFill>
          <a:blip r:embed="rId10"/>
          <a:stretch>
            <a:fillRect/>
          </a:stretch>
        </p:blipFill>
        <p:spPr>
          <a:xfrm>
            <a:off x="8613422" y="4569296"/>
            <a:ext cx="3388099" cy="1323503"/>
          </a:xfrm>
          <a:prstGeom prst="rect">
            <a:avLst/>
          </a:prstGeom>
        </p:spPr>
      </p:pic>
      <p:pic>
        <p:nvPicPr>
          <p:cNvPr id="22" name="Picture 21">
            <a:extLst>
              <a:ext uri="{FF2B5EF4-FFF2-40B4-BE49-F238E27FC236}">
                <a16:creationId xmlns:a16="http://schemas.microsoft.com/office/drawing/2014/main" id="{CE34A5CA-84AE-5D07-6DC5-C4F04CC6FF25}"/>
              </a:ext>
            </a:extLst>
          </p:cNvPr>
          <p:cNvPicPr>
            <a:picLocks noChangeAspect="1"/>
          </p:cNvPicPr>
          <p:nvPr/>
        </p:nvPicPr>
        <p:blipFill>
          <a:blip r:embed="rId11"/>
          <a:stretch>
            <a:fillRect/>
          </a:stretch>
        </p:blipFill>
        <p:spPr>
          <a:xfrm>
            <a:off x="8634003" y="3428998"/>
            <a:ext cx="3388098" cy="693480"/>
          </a:xfrm>
          <a:prstGeom prst="rect">
            <a:avLst/>
          </a:prstGeom>
        </p:spPr>
      </p:pic>
    </p:spTree>
    <p:extLst>
      <p:ext uri="{BB962C8B-B14F-4D97-AF65-F5344CB8AC3E}">
        <p14:creationId xmlns:p14="http://schemas.microsoft.com/office/powerpoint/2010/main" val="279868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2FB970-07C6-B28C-667B-98A0F2409F1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6465" r="1" b="1"/>
          <a:stretch/>
        </p:blipFill>
        <p:spPr>
          <a:xfrm>
            <a:off x="-5" y="1"/>
            <a:ext cx="12188932" cy="6857999"/>
          </a:xfrm>
          <a:prstGeom prst="rect">
            <a:avLst/>
          </a:prstGeom>
        </p:spPr>
      </p:pic>
      <p:sp>
        <p:nvSpPr>
          <p:cNvPr id="14" name="Rectangle 13">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84CDA-FD2E-F904-3554-3639CE170086}"/>
              </a:ext>
            </a:extLst>
          </p:cNvPr>
          <p:cNvSpPr>
            <a:spLocks noGrp="1"/>
          </p:cNvSpPr>
          <p:nvPr>
            <p:ph type="title"/>
          </p:nvPr>
        </p:nvSpPr>
        <p:spPr>
          <a:xfrm>
            <a:off x="941530" y="354678"/>
            <a:ext cx="10957278" cy="722407"/>
          </a:xfrm>
        </p:spPr>
        <p:txBody>
          <a:bodyPr vert="horz" lIns="91440" tIns="45720" rIns="91440" bIns="45720" rtlCol="0" anchor="t">
            <a:normAutofit fontScale="90000"/>
          </a:bodyPr>
          <a:lstStyle/>
          <a:p>
            <a:r>
              <a:rPr lang="en-US" sz="4800" b="1" kern="1200" spc="600" dirty="0">
                <a:solidFill>
                  <a:schemeClr val="tx1"/>
                </a:solidFill>
                <a:latin typeface="Georgia Pro Light"/>
                <a:ea typeface="+mn-ea"/>
                <a:cs typeface="+mn-cs"/>
              </a:rPr>
              <a:t>EDA and VISUALIZATION</a:t>
            </a:r>
            <a:endParaRPr lang="en-US" sz="4800" dirty="0">
              <a:solidFill>
                <a:srgbClr val="FFFFFF"/>
              </a:solidFill>
            </a:endParaRPr>
          </a:p>
        </p:txBody>
      </p:sp>
      <p:sp>
        <p:nvSpPr>
          <p:cNvPr id="16" name="Rectangle 15">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BDB0240-D477-1212-2BDD-CA647CAC3DAD}"/>
              </a:ext>
            </a:extLst>
          </p:cNvPr>
          <p:cNvPicPr>
            <a:picLocks noChangeAspect="1"/>
          </p:cNvPicPr>
          <p:nvPr/>
        </p:nvPicPr>
        <p:blipFill>
          <a:blip r:embed="rId4"/>
          <a:stretch>
            <a:fillRect/>
          </a:stretch>
        </p:blipFill>
        <p:spPr>
          <a:xfrm>
            <a:off x="952501" y="1371848"/>
            <a:ext cx="4819330" cy="264434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F4F6CB8-615B-3619-640A-F1640EDE7A43}"/>
              </a:ext>
            </a:extLst>
          </p:cNvPr>
          <p:cNvPicPr>
            <a:picLocks noChangeAspect="1"/>
          </p:cNvPicPr>
          <p:nvPr/>
        </p:nvPicPr>
        <p:blipFill>
          <a:blip r:embed="rId5"/>
          <a:stretch>
            <a:fillRect/>
          </a:stretch>
        </p:blipFill>
        <p:spPr>
          <a:xfrm>
            <a:off x="6420169" y="1371848"/>
            <a:ext cx="4819330" cy="2644340"/>
          </a:xfrm>
          <a:prstGeom prst="rect">
            <a:avLst/>
          </a:prstGeom>
          <a:ln>
            <a:noFill/>
          </a:ln>
          <a:effectLst>
            <a:outerShdw blurRad="292100" dist="139700" dir="2700000" algn="tl" rotWithShape="0">
              <a:srgbClr val="333333">
                <a:alpha val="65000"/>
              </a:srgbClr>
            </a:outerShdw>
          </a:effectLst>
        </p:spPr>
      </p:pic>
      <p:cxnSp>
        <p:nvCxnSpPr>
          <p:cNvPr id="13" name="Straight Connector 12">
            <a:extLst>
              <a:ext uri="{FF2B5EF4-FFF2-40B4-BE49-F238E27FC236}">
                <a16:creationId xmlns:a16="http://schemas.microsoft.com/office/drawing/2014/main" id="{B1651295-9BE0-824A-DCC4-325AD493758F}"/>
              </a:ext>
            </a:extLst>
          </p:cNvPr>
          <p:cNvCxnSpPr/>
          <p:nvPr/>
        </p:nvCxnSpPr>
        <p:spPr>
          <a:xfrm>
            <a:off x="6095997" y="1371848"/>
            <a:ext cx="19051" cy="4701574"/>
          </a:xfrm>
          <a:prstGeom prst="line">
            <a:avLst/>
          </a:prstGeom>
          <a:ln>
            <a:solidFill>
              <a:schemeClr val="tx2">
                <a:lumMod val="40000"/>
                <a:lumOff val="60000"/>
              </a:schemeClr>
            </a:solidFill>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A56B106E-2533-2774-B359-2913DFD4D1CF}"/>
              </a:ext>
            </a:extLst>
          </p:cNvPr>
          <p:cNvSpPr txBox="1"/>
          <p:nvPr/>
        </p:nvSpPr>
        <p:spPr>
          <a:xfrm>
            <a:off x="986188" y="4098956"/>
            <a:ext cx="4781228" cy="646331"/>
          </a:xfrm>
          <a:prstGeom prst="rect">
            <a:avLst/>
          </a:prstGeom>
          <a:noFill/>
        </p:spPr>
        <p:txBody>
          <a:bodyPr wrap="square" rtlCol="0">
            <a:spAutoFit/>
          </a:bodyPr>
          <a:lstStyle/>
          <a:p>
            <a:r>
              <a:rPr lang="en-IN" sz="1800" dirty="0"/>
              <a:t>Game ,Comm. And Tools alone are contributing 53 % </a:t>
            </a:r>
          </a:p>
        </p:txBody>
      </p:sp>
      <p:sp>
        <p:nvSpPr>
          <p:cNvPr id="19" name="TextBox 18">
            <a:extLst>
              <a:ext uri="{FF2B5EF4-FFF2-40B4-BE49-F238E27FC236}">
                <a16:creationId xmlns:a16="http://schemas.microsoft.com/office/drawing/2014/main" id="{AF6C5001-FCA9-0E86-195D-ABD1E5E80502}"/>
              </a:ext>
            </a:extLst>
          </p:cNvPr>
          <p:cNvSpPr txBox="1"/>
          <p:nvPr/>
        </p:nvSpPr>
        <p:spPr>
          <a:xfrm>
            <a:off x="6496371" y="4158396"/>
            <a:ext cx="4781228" cy="1631216"/>
          </a:xfrm>
          <a:prstGeom prst="rect">
            <a:avLst/>
          </a:prstGeom>
          <a:noFill/>
        </p:spPr>
        <p:txBody>
          <a:bodyPr wrap="square" rtlCol="0">
            <a:spAutoFit/>
          </a:bodyPr>
          <a:lstStyle/>
          <a:p>
            <a:r>
              <a:rPr lang="en-IN" sz="2800" dirty="0"/>
              <a:t>Popularity of play store </a:t>
            </a:r>
          </a:p>
          <a:p>
            <a:endParaRPr lang="en-IN" dirty="0"/>
          </a:p>
          <a:p>
            <a:r>
              <a:rPr lang="en-IN" dirty="0"/>
              <a:t>How user engagement increased over years  </a:t>
            </a:r>
          </a:p>
          <a:p>
            <a:endParaRPr lang="en-IN" dirty="0"/>
          </a:p>
          <a:p>
            <a:endParaRPr lang="en-IN" dirty="0"/>
          </a:p>
        </p:txBody>
      </p:sp>
    </p:spTree>
    <p:extLst>
      <p:ext uri="{BB962C8B-B14F-4D97-AF65-F5344CB8AC3E}">
        <p14:creationId xmlns:p14="http://schemas.microsoft.com/office/powerpoint/2010/main" val="1094817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2FB970-07C6-B28C-667B-98A0F2409F1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6465" r="1" b="1"/>
          <a:stretch/>
        </p:blipFill>
        <p:spPr>
          <a:xfrm>
            <a:off x="-5" y="1"/>
            <a:ext cx="12188932" cy="6857999"/>
          </a:xfrm>
          <a:prstGeom prst="rect">
            <a:avLst/>
          </a:prstGeom>
        </p:spPr>
      </p:pic>
      <p:sp>
        <p:nvSpPr>
          <p:cNvPr id="14" name="Rectangle 13">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84CDA-FD2E-F904-3554-3639CE170086}"/>
              </a:ext>
            </a:extLst>
          </p:cNvPr>
          <p:cNvSpPr>
            <a:spLocks noGrp="1"/>
          </p:cNvSpPr>
          <p:nvPr>
            <p:ph type="title"/>
          </p:nvPr>
        </p:nvSpPr>
        <p:spPr>
          <a:xfrm>
            <a:off x="941530" y="354678"/>
            <a:ext cx="10957278" cy="722407"/>
          </a:xfrm>
        </p:spPr>
        <p:txBody>
          <a:bodyPr vert="horz" lIns="91440" tIns="45720" rIns="91440" bIns="45720" rtlCol="0" anchor="t">
            <a:normAutofit fontScale="90000"/>
          </a:bodyPr>
          <a:lstStyle/>
          <a:p>
            <a:r>
              <a:rPr lang="en-US" sz="4800" b="1" kern="1200" spc="600" dirty="0">
                <a:solidFill>
                  <a:schemeClr val="tx1"/>
                </a:solidFill>
                <a:latin typeface="Georgia Pro Light"/>
                <a:ea typeface="+mn-ea"/>
                <a:cs typeface="+mn-cs"/>
              </a:rPr>
              <a:t>EDA and VISUALIZATION</a:t>
            </a:r>
            <a:endParaRPr lang="en-US" sz="4800" dirty="0">
              <a:solidFill>
                <a:srgbClr val="FFFFFF"/>
              </a:solidFill>
            </a:endParaRPr>
          </a:p>
        </p:txBody>
      </p:sp>
      <p:sp>
        <p:nvSpPr>
          <p:cNvPr id="16" name="Rectangle 15">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651295-9BE0-824A-DCC4-325AD493758F}"/>
              </a:ext>
            </a:extLst>
          </p:cNvPr>
          <p:cNvCxnSpPr/>
          <p:nvPr/>
        </p:nvCxnSpPr>
        <p:spPr>
          <a:xfrm>
            <a:off x="6095997" y="1371848"/>
            <a:ext cx="19051" cy="4701574"/>
          </a:xfrm>
          <a:prstGeom prst="line">
            <a:avLst/>
          </a:prstGeom>
          <a:ln>
            <a:solidFill>
              <a:schemeClr val="tx2">
                <a:lumMod val="40000"/>
                <a:lumOff val="60000"/>
              </a:schemeClr>
            </a:solidFill>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A56B106E-2533-2774-B359-2913DFD4D1CF}"/>
              </a:ext>
            </a:extLst>
          </p:cNvPr>
          <p:cNvSpPr txBox="1"/>
          <p:nvPr/>
        </p:nvSpPr>
        <p:spPr>
          <a:xfrm>
            <a:off x="986188" y="4098956"/>
            <a:ext cx="4781228" cy="1200329"/>
          </a:xfrm>
          <a:prstGeom prst="rect">
            <a:avLst/>
          </a:prstGeom>
          <a:noFill/>
        </p:spPr>
        <p:txBody>
          <a:bodyPr wrap="square" rtlCol="0">
            <a:spAutoFit/>
          </a:bodyPr>
          <a:lstStyle/>
          <a:p>
            <a:r>
              <a:rPr lang="en-IN" dirty="0"/>
              <a:t>Customers preference of Free Apps as shown in the above chart</a:t>
            </a:r>
          </a:p>
          <a:p>
            <a:endParaRPr lang="en-IN" dirty="0"/>
          </a:p>
          <a:p>
            <a:endParaRPr lang="en-IN" dirty="0"/>
          </a:p>
        </p:txBody>
      </p:sp>
      <p:sp>
        <p:nvSpPr>
          <p:cNvPr id="19" name="TextBox 18">
            <a:extLst>
              <a:ext uri="{FF2B5EF4-FFF2-40B4-BE49-F238E27FC236}">
                <a16:creationId xmlns:a16="http://schemas.microsoft.com/office/drawing/2014/main" id="{AF6C5001-FCA9-0E86-195D-ABD1E5E80502}"/>
              </a:ext>
            </a:extLst>
          </p:cNvPr>
          <p:cNvSpPr txBox="1"/>
          <p:nvPr/>
        </p:nvSpPr>
        <p:spPr>
          <a:xfrm>
            <a:off x="6496371" y="4158396"/>
            <a:ext cx="4781228" cy="1477328"/>
          </a:xfrm>
          <a:prstGeom prst="rect">
            <a:avLst/>
          </a:prstGeom>
          <a:noFill/>
        </p:spPr>
        <p:txBody>
          <a:bodyPr wrap="square" rtlCol="0">
            <a:spAutoFit/>
          </a:bodyPr>
          <a:lstStyle/>
          <a:p>
            <a:r>
              <a:rPr lang="en-IN" dirty="0"/>
              <a:t>Bar chart of content rating </a:t>
            </a:r>
          </a:p>
          <a:p>
            <a:endParaRPr lang="en-IN" dirty="0"/>
          </a:p>
          <a:p>
            <a:endParaRPr lang="en-IN" dirty="0"/>
          </a:p>
          <a:p>
            <a:endParaRPr lang="en-IN" dirty="0"/>
          </a:p>
          <a:p>
            <a:endParaRPr lang="en-IN" dirty="0"/>
          </a:p>
        </p:txBody>
      </p:sp>
      <p:pic>
        <p:nvPicPr>
          <p:cNvPr id="3" name="Picture 2">
            <a:extLst>
              <a:ext uri="{FF2B5EF4-FFF2-40B4-BE49-F238E27FC236}">
                <a16:creationId xmlns:a16="http://schemas.microsoft.com/office/drawing/2014/main" id="{7384EFFE-EA7C-7AC0-B7B8-4134C427708D}"/>
              </a:ext>
            </a:extLst>
          </p:cNvPr>
          <p:cNvPicPr>
            <a:picLocks noChangeAspect="1"/>
          </p:cNvPicPr>
          <p:nvPr/>
        </p:nvPicPr>
        <p:blipFill>
          <a:blip r:embed="rId4"/>
          <a:stretch>
            <a:fillRect/>
          </a:stretch>
        </p:blipFill>
        <p:spPr>
          <a:xfrm>
            <a:off x="941530" y="1431762"/>
            <a:ext cx="4900085" cy="2544753"/>
          </a:xfrm>
          <a:prstGeom prst="rect">
            <a:avLst/>
          </a:prstGeom>
          <a:ln>
            <a:solidFill>
              <a:schemeClr val="tx1"/>
            </a:solid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4DE3A1B-DD01-7D0F-04F8-D6697220835D}"/>
              </a:ext>
            </a:extLst>
          </p:cNvPr>
          <p:cNvPicPr>
            <a:picLocks noChangeAspect="1"/>
          </p:cNvPicPr>
          <p:nvPr/>
        </p:nvPicPr>
        <p:blipFill>
          <a:blip r:embed="rId5"/>
          <a:stretch>
            <a:fillRect/>
          </a:stretch>
        </p:blipFill>
        <p:spPr>
          <a:xfrm>
            <a:off x="6369430" y="1371848"/>
            <a:ext cx="4930567" cy="2604667"/>
          </a:xfrm>
          <a:prstGeom prst="rect">
            <a:avLst/>
          </a:prstGeom>
          <a:ln>
            <a:solidFill>
              <a:schemeClr val="tx1"/>
            </a:solidFill>
          </a:ln>
        </p:spPr>
      </p:pic>
    </p:spTree>
    <p:extLst>
      <p:ext uri="{BB962C8B-B14F-4D97-AF65-F5344CB8AC3E}">
        <p14:creationId xmlns:p14="http://schemas.microsoft.com/office/powerpoint/2010/main" val="242698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2FB970-07C6-B28C-667B-98A0F2409F1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6465" r="1" b="1"/>
          <a:stretch/>
        </p:blipFill>
        <p:spPr>
          <a:xfrm>
            <a:off x="-5" y="1"/>
            <a:ext cx="12188932" cy="6857999"/>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84CDA-FD2E-F904-3554-3639CE170086}"/>
              </a:ext>
            </a:extLst>
          </p:cNvPr>
          <p:cNvSpPr>
            <a:spLocks noGrp="1"/>
          </p:cNvSpPr>
          <p:nvPr>
            <p:ph type="title"/>
          </p:nvPr>
        </p:nvSpPr>
        <p:spPr>
          <a:xfrm>
            <a:off x="941530" y="354678"/>
            <a:ext cx="10957278" cy="722407"/>
          </a:xfrm>
        </p:spPr>
        <p:txBody>
          <a:bodyPr vert="horz" lIns="91440" tIns="45720" rIns="91440" bIns="45720" rtlCol="0" anchor="t">
            <a:normAutofit fontScale="90000"/>
          </a:bodyPr>
          <a:lstStyle/>
          <a:p>
            <a:r>
              <a:rPr lang="en-US" sz="4800" b="1" kern="1200" spc="600" dirty="0">
                <a:solidFill>
                  <a:schemeClr val="tx1"/>
                </a:solidFill>
                <a:latin typeface="Georgia Pro Light"/>
                <a:ea typeface="+mn-ea"/>
                <a:cs typeface="+mn-cs"/>
              </a:rPr>
              <a:t>EDA and VISUALIZATION</a:t>
            </a:r>
            <a:endParaRPr lang="en-US" sz="4800" dirty="0">
              <a:solidFill>
                <a:srgbClr val="FFFFFF"/>
              </a:solidFill>
            </a:endParaRPr>
          </a:p>
        </p:txBody>
      </p:sp>
      <p:sp>
        <p:nvSpPr>
          <p:cNvPr id="16" name="Rectangle 15">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651295-9BE0-824A-DCC4-325AD493758F}"/>
              </a:ext>
            </a:extLst>
          </p:cNvPr>
          <p:cNvCxnSpPr/>
          <p:nvPr/>
        </p:nvCxnSpPr>
        <p:spPr>
          <a:xfrm>
            <a:off x="6095997" y="1371848"/>
            <a:ext cx="19051" cy="4701574"/>
          </a:xfrm>
          <a:prstGeom prst="line">
            <a:avLst/>
          </a:prstGeom>
          <a:ln>
            <a:solidFill>
              <a:schemeClr val="tx2">
                <a:lumMod val="40000"/>
                <a:lumOff val="60000"/>
              </a:schemeClr>
            </a:solidFill>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A56B106E-2533-2774-B359-2913DFD4D1CF}"/>
              </a:ext>
            </a:extLst>
          </p:cNvPr>
          <p:cNvSpPr txBox="1"/>
          <p:nvPr/>
        </p:nvSpPr>
        <p:spPr>
          <a:xfrm>
            <a:off x="1162209" y="5524961"/>
            <a:ext cx="4781228" cy="369332"/>
          </a:xfrm>
          <a:prstGeom prst="rect">
            <a:avLst/>
          </a:prstGeom>
          <a:noFill/>
        </p:spPr>
        <p:txBody>
          <a:bodyPr wrap="square" rtlCol="0">
            <a:spAutoFit/>
          </a:bodyPr>
          <a:lstStyle/>
          <a:p>
            <a:r>
              <a:rPr lang="en-IN" dirty="0"/>
              <a:t>Box plot of top 5 categories of Apps</a:t>
            </a:r>
          </a:p>
        </p:txBody>
      </p:sp>
      <p:sp>
        <p:nvSpPr>
          <p:cNvPr id="19" name="TextBox 18">
            <a:extLst>
              <a:ext uri="{FF2B5EF4-FFF2-40B4-BE49-F238E27FC236}">
                <a16:creationId xmlns:a16="http://schemas.microsoft.com/office/drawing/2014/main" id="{AF6C5001-FCA9-0E86-195D-ABD1E5E80502}"/>
              </a:ext>
            </a:extLst>
          </p:cNvPr>
          <p:cNvSpPr txBox="1"/>
          <p:nvPr/>
        </p:nvSpPr>
        <p:spPr>
          <a:xfrm>
            <a:off x="6443628" y="5613915"/>
            <a:ext cx="4781228" cy="369332"/>
          </a:xfrm>
          <a:prstGeom prst="rect">
            <a:avLst/>
          </a:prstGeom>
          <a:noFill/>
        </p:spPr>
        <p:txBody>
          <a:bodyPr wrap="square" rtlCol="0">
            <a:spAutoFit/>
          </a:bodyPr>
          <a:lstStyle/>
          <a:p>
            <a:r>
              <a:rPr lang="en-IN" dirty="0"/>
              <a:t>Histogram plot of size of Apps</a:t>
            </a:r>
          </a:p>
        </p:txBody>
      </p:sp>
      <p:pic>
        <p:nvPicPr>
          <p:cNvPr id="4" name="Picture 3">
            <a:extLst>
              <a:ext uri="{FF2B5EF4-FFF2-40B4-BE49-F238E27FC236}">
                <a16:creationId xmlns:a16="http://schemas.microsoft.com/office/drawing/2014/main" id="{8161F8E6-CF9C-305A-E436-9042D66156E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993406" y="1202307"/>
            <a:ext cx="4797470" cy="3964223"/>
          </a:xfrm>
          <a:prstGeom prst="rect">
            <a:avLst/>
          </a:prstGeom>
        </p:spPr>
      </p:pic>
      <mc:AlternateContent xmlns:mc="http://schemas.openxmlformats.org/markup-compatibility/2006">
        <mc:Choice xmlns:cx1="http://schemas.microsoft.com/office/drawing/2015/9/8/chartex" Requires="cx1">
          <p:graphicFrame>
            <p:nvGraphicFramePr>
              <p:cNvPr id="23" name="Chart 22">
                <a:extLst>
                  <a:ext uri="{FF2B5EF4-FFF2-40B4-BE49-F238E27FC236}">
                    <a16:creationId xmlns:a16="http://schemas.microsoft.com/office/drawing/2014/main" id="{2CCC698B-5E0C-4A74-9C01-C873A4EC34A5}"/>
                  </a:ext>
                </a:extLst>
              </p:cNvPr>
              <p:cNvGraphicFramePr/>
              <p:nvPr>
                <p:extLst>
                  <p:ext uri="{D42A27DB-BD31-4B8C-83A1-F6EECF244321}">
                    <p14:modId xmlns:p14="http://schemas.microsoft.com/office/powerpoint/2010/main" val="3015020143"/>
                  </p:ext>
                </p:extLst>
              </p:nvPr>
            </p:nvGraphicFramePr>
            <p:xfrm>
              <a:off x="6443628" y="1256385"/>
              <a:ext cx="4583497" cy="3899081"/>
            </p:xfrm>
            <a:graphic>
              <a:graphicData uri="http://schemas.microsoft.com/office/drawing/2014/chartex">
                <cx:chart xmlns:cx="http://schemas.microsoft.com/office/drawing/2014/chartex" xmlns:r="http://schemas.openxmlformats.org/officeDocument/2006/relationships" r:id="rId6"/>
              </a:graphicData>
            </a:graphic>
          </p:graphicFrame>
        </mc:Choice>
        <mc:Fallback>
          <p:pic>
            <p:nvPicPr>
              <p:cNvPr id="23" name="Chart 22">
                <a:extLst>
                  <a:ext uri="{FF2B5EF4-FFF2-40B4-BE49-F238E27FC236}">
                    <a16:creationId xmlns:a16="http://schemas.microsoft.com/office/drawing/2014/main" id="{2CCC698B-5E0C-4A74-9C01-C873A4EC34A5}"/>
                  </a:ext>
                </a:extLst>
              </p:cNvPr>
              <p:cNvPicPr>
                <a:picLocks noGrp="1" noRot="1" noChangeAspect="1" noMove="1" noResize="1" noEditPoints="1" noAdjustHandles="1" noChangeArrowheads="1" noChangeShapeType="1"/>
              </p:cNvPicPr>
              <p:nvPr/>
            </p:nvPicPr>
            <p:blipFill>
              <a:blip r:embed="rId7"/>
              <a:stretch>
                <a:fillRect/>
              </a:stretch>
            </p:blipFill>
            <p:spPr>
              <a:xfrm>
                <a:off x="6443628" y="1256385"/>
                <a:ext cx="4583497" cy="3899081"/>
              </a:xfrm>
              <a:prstGeom prst="rect">
                <a:avLst/>
              </a:prstGeom>
            </p:spPr>
          </p:pic>
        </mc:Fallback>
      </mc:AlternateContent>
    </p:spTree>
    <p:extLst>
      <p:ext uri="{BB962C8B-B14F-4D97-AF65-F5344CB8AC3E}">
        <p14:creationId xmlns:p14="http://schemas.microsoft.com/office/powerpoint/2010/main" val="177251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2FB970-07C6-B28C-667B-98A0F2409F1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7802" b="7802"/>
          <a:stretch/>
        </p:blipFill>
        <p:spPr>
          <a:xfrm>
            <a:off x="20582" y="-1"/>
            <a:ext cx="12188932" cy="6857999"/>
          </a:xfrm>
          <a:prstGeom prst="rect">
            <a:avLst/>
          </a:prstGeom>
        </p:spPr>
      </p:pic>
      <p:sp>
        <p:nvSpPr>
          <p:cNvPr id="14" name="Rectangle 13">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651295-9BE0-824A-DCC4-325AD493758F}"/>
              </a:ext>
            </a:extLst>
          </p:cNvPr>
          <p:cNvCxnSpPr>
            <a:cxnSpLocks/>
          </p:cNvCxnSpPr>
          <p:nvPr/>
        </p:nvCxnSpPr>
        <p:spPr>
          <a:xfrm>
            <a:off x="6080306" y="1105647"/>
            <a:ext cx="0" cy="4901465"/>
          </a:xfrm>
          <a:prstGeom prst="line">
            <a:avLst/>
          </a:prstGeom>
          <a:ln>
            <a:solidFill>
              <a:schemeClr val="tx2">
                <a:lumMod val="40000"/>
                <a:lumOff val="60000"/>
              </a:schemeClr>
            </a:solidFill>
          </a:ln>
        </p:spPr>
        <p:style>
          <a:lnRef idx="3">
            <a:schemeClr val="accent6"/>
          </a:lnRef>
          <a:fillRef idx="0">
            <a:schemeClr val="accent6"/>
          </a:fillRef>
          <a:effectRef idx="2">
            <a:schemeClr val="accent6"/>
          </a:effectRef>
          <a:fontRef idx="minor">
            <a:schemeClr val="tx1"/>
          </a:fontRef>
        </p:style>
      </p:cxnSp>
      <p:pic>
        <p:nvPicPr>
          <p:cNvPr id="8" name="Picture 7">
            <a:extLst>
              <a:ext uri="{FF2B5EF4-FFF2-40B4-BE49-F238E27FC236}">
                <a16:creationId xmlns:a16="http://schemas.microsoft.com/office/drawing/2014/main" id="{6B620617-EAAD-82E6-41DD-A999276D4E8C}"/>
              </a:ext>
            </a:extLst>
          </p:cNvPr>
          <p:cNvPicPr>
            <a:picLocks noChangeAspect="1"/>
          </p:cNvPicPr>
          <p:nvPr/>
        </p:nvPicPr>
        <p:blipFill>
          <a:blip r:embed="rId5"/>
          <a:stretch>
            <a:fillRect/>
          </a:stretch>
        </p:blipFill>
        <p:spPr>
          <a:xfrm>
            <a:off x="965514" y="1301693"/>
            <a:ext cx="4514844" cy="2338667"/>
          </a:xfrm>
          <a:prstGeom prst="rect">
            <a:avLst/>
          </a:prstGeom>
        </p:spPr>
      </p:pic>
      <p:pic>
        <p:nvPicPr>
          <p:cNvPr id="11" name="Picture 10">
            <a:extLst>
              <a:ext uri="{FF2B5EF4-FFF2-40B4-BE49-F238E27FC236}">
                <a16:creationId xmlns:a16="http://schemas.microsoft.com/office/drawing/2014/main" id="{5B17BE2E-9DB7-5EA9-E274-97F67EE9B2F1}"/>
              </a:ext>
            </a:extLst>
          </p:cNvPr>
          <p:cNvPicPr>
            <a:picLocks noChangeAspect="1"/>
          </p:cNvPicPr>
          <p:nvPr/>
        </p:nvPicPr>
        <p:blipFill>
          <a:blip r:embed="rId6"/>
          <a:stretch>
            <a:fillRect/>
          </a:stretch>
        </p:blipFill>
        <p:spPr>
          <a:xfrm>
            <a:off x="977849" y="3971601"/>
            <a:ext cx="4575814" cy="2102453"/>
          </a:xfrm>
          <a:prstGeom prst="rect">
            <a:avLst/>
          </a:prstGeom>
        </p:spPr>
      </p:pic>
      <p:pic>
        <p:nvPicPr>
          <p:cNvPr id="21" name="Picture 20">
            <a:extLst>
              <a:ext uri="{FF2B5EF4-FFF2-40B4-BE49-F238E27FC236}">
                <a16:creationId xmlns:a16="http://schemas.microsoft.com/office/drawing/2014/main" id="{AC86AA51-445A-E6F1-01DB-DC7A660BD310}"/>
              </a:ext>
            </a:extLst>
          </p:cNvPr>
          <p:cNvPicPr>
            <a:picLocks noChangeAspect="1"/>
          </p:cNvPicPr>
          <p:nvPr/>
        </p:nvPicPr>
        <p:blipFill>
          <a:blip r:embed="rId7"/>
          <a:stretch>
            <a:fillRect/>
          </a:stretch>
        </p:blipFill>
        <p:spPr>
          <a:xfrm>
            <a:off x="6712323" y="1282043"/>
            <a:ext cx="4533896" cy="2338667"/>
          </a:xfrm>
          <a:prstGeom prst="rect">
            <a:avLst/>
          </a:prstGeom>
        </p:spPr>
      </p:pic>
      <p:pic>
        <p:nvPicPr>
          <p:cNvPr id="25" name="Picture 24">
            <a:extLst>
              <a:ext uri="{FF2B5EF4-FFF2-40B4-BE49-F238E27FC236}">
                <a16:creationId xmlns:a16="http://schemas.microsoft.com/office/drawing/2014/main" id="{E97C7EA6-793F-D6DA-C3BA-AEDA0C89FBD9}"/>
              </a:ext>
            </a:extLst>
          </p:cNvPr>
          <p:cNvPicPr>
            <a:picLocks noChangeAspect="1"/>
          </p:cNvPicPr>
          <p:nvPr/>
        </p:nvPicPr>
        <p:blipFill>
          <a:blip r:embed="rId8"/>
          <a:stretch>
            <a:fillRect/>
          </a:stretch>
        </p:blipFill>
        <p:spPr>
          <a:xfrm>
            <a:off x="6680255" y="3918738"/>
            <a:ext cx="4533896" cy="2158972"/>
          </a:xfrm>
          <a:prstGeom prst="rect">
            <a:avLst/>
          </a:prstGeom>
        </p:spPr>
      </p:pic>
      <p:sp>
        <p:nvSpPr>
          <p:cNvPr id="29" name="TextBox 28">
            <a:extLst>
              <a:ext uri="{FF2B5EF4-FFF2-40B4-BE49-F238E27FC236}">
                <a16:creationId xmlns:a16="http://schemas.microsoft.com/office/drawing/2014/main" id="{A9E017D6-6AA1-07F5-85AA-D97825664087}"/>
              </a:ext>
            </a:extLst>
          </p:cNvPr>
          <p:cNvSpPr txBox="1"/>
          <p:nvPr/>
        </p:nvSpPr>
        <p:spPr>
          <a:xfrm>
            <a:off x="445676" y="327754"/>
            <a:ext cx="10768475" cy="369332"/>
          </a:xfrm>
          <a:prstGeom prst="rect">
            <a:avLst/>
          </a:prstGeom>
          <a:noFill/>
        </p:spPr>
        <p:txBody>
          <a:bodyPr wrap="square">
            <a:spAutoFit/>
          </a:bodyPr>
          <a:lstStyle/>
          <a:p>
            <a:pPr algn="ctr"/>
            <a:r>
              <a:rPr lang="en-US" sz="1800" b="1" kern="1200" spc="600" dirty="0">
                <a:solidFill>
                  <a:schemeClr val="tx1"/>
                </a:solidFill>
                <a:latin typeface="Georgia Pro Light"/>
                <a:ea typeface="+mn-ea"/>
                <a:cs typeface="+mn-cs"/>
              </a:rPr>
              <a:t>Analysis of Genres and Apps within a category </a:t>
            </a:r>
            <a:endParaRPr lang="en-IN" dirty="0"/>
          </a:p>
        </p:txBody>
      </p:sp>
      <p:cxnSp>
        <p:nvCxnSpPr>
          <p:cNvPr id="30" name="Straight Connector 29">
            <a:extLst>
              <a:ext uri="{FF2B5EF4-FFF2-40B4-BE49-F238E27FC236}">
                <a16:creationId xmlns:a16="http://schemas.microsoft.com/office/drawing/2014/main" id="{DE67E8B8-ACFE-A758-A797-1A2043F6A4BB}"/>
              </a:ext>
            </a:extLst>
          </p:cNvPr>
          <p:cNvCxnSpPr>
            <a:cxnSpLocks/>
          </p:cNvCxnSpPr>
          <p:nvPr/>
        </p:nvCxnSpPr>
        <p:spPr>
          <a:xfrm flipH="1">
            <a:off x="1861751" y="669822"/>
            <a:ext cx="7936324" cy="77657"/>
          </a:xfrm>
          <a:prstGeom prst="line">
            <a:avLst/>
          </a:prstGeom>
          <a:ln>
            <a:solidFill>
              <a:schemeClr val="tx2">
                <a:lumMod val="40000"/>
                <a:lumOff val="60000"/>
              </a:schemeClr>
            </a:solidFill>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030E0694-24F4-ED25-6FE1-2FD6A829D63C}"/>
              </a:ext>
            </a:extLst>
          </p:cNvPr>
          <p:cNvSpPr txBox="1"/>
          <p:nvPr/>
        </p:nvSpPr>
        <p:spPr>
          <a:xfrm>
            <a:off x="7649346" y="919414"/>
            <a:ext cx="2595713" cy="369332"/>
          </a:xfrm>
          <a:prstGeom prst="rect">
            <a:avLst/>
          </a:prstGeom>
          <a:noFill/>
        </p:spPr>
        <p:txBody>
          <a:bodyPr wrap="square" rtlCol="0">
            <a:spAutoFit/>
          </a:bodyPr>
          <a:lstStyle/>
          <a:p>
            <a:pPr algn="ctr"/>
            <a:r>
              <a:rPr lang="en-IN" dirty="0"/>
              <a:t>ENTERTAINMENT</a:t>
            </a:r>
          </a:p>
        </p:txBody>
      </p:sp>
      <p:sp>
        <p:nvSpPr>
          <p:cNvPr id="6" name="TextBox 5">
            <a:extLst>
              <a:ext uri="{FF2B5EF4-FFF2-40B4-BE49-F238E27FC236}">
                <a16:creationId xmlns:a16="http://schemas.microsoft.com/office/drawing/2014/main" id="{4DD8C01D-752C-8D1E-C1DD-82215A782092}"/>
              </a:ext>
            </a:extLst>
          </p:cNvPr>
          <p:cNvSpPr txBox="1"/>
          <p:nvPr/>
        </p:nvSpPr>
        <p:spPr>
          <a:xfrm>
            <a:off x="1830368" y="904561"/>
            <a:ext cx="2680899" cy="369332"/>
          </a:xfrm>
          <a:prstGeom prst="rect">
            <a:avLst/>
          </a:prstGeom>
          <a:noFill/>
        </p:spPr>
        <p:txBody>
          <a:bodyPr wrap="square" rtlCol="0">
            <a:spAutoFit/>
          </a:bodyPr>
          <a:lstStyle/>
          <a:p>
            <a:pPr algn="ctr"/>
            <a:r>
              <a:rPr lang="en-IN" dirty="0"/>
              <a:t>GAMES</a:t>
            </a:r>
          </a:p>
        </p:txBody>
      </p:sp>
    </p:spTree>
    <p:extLst>
      <p:ext uri="{BB962C8B-B14F-4D97-AF65-F5344CB8AC3E}">
        <p14:creationId xmlns:p14="http://schemas.microsoft.com/office/powerpoint/2010/main" val="3882330603"/>
      </p:ext>
    </p:extLst>
  </p:cSld>
  <p:clrMapOvr>
    <a:masterClrMapping/>
  </p:clrMapOvr>
</p:sld>
</file>

<file path=ppt/theme/theme1.xml><?xml version="1.0" encoding="utf-8"?>
<a:theme xmlns:a="http://schemas.openxmlformats.org/drawingml/2006/main" name="VaultVTI">
  <a:themeElements>
    <a:clrScheme name="archway">
      <a:dk1>
        <a:sysClr val="windowText" lastClr="000000"/>
      </a:dk1>
      <a:lt1>
        <a:sysClr val="window" lastClr="FFFFFF"/>
      </a:lt1>
      <a:dk2>
        <a:srgbClr val="262626"/>
      </a:dk2>
      <a:lt2>
        <a:srgbClr val="CCC9C2"/>
      </a:lt2>
      <a:accent1>
        <a:srgbClr val="A85E3E"/>
      </a:accent1>
      <a:accent2>
        <a:srgbClr val="C3743C"/>
      </a:accent2>
      <a:accent3>
        <a:srgbClr val="CF6749"/>
      </a:accent3>
      <a:accent4>
        <a:srgbClr val="7D8B71"/>
      </a:accent4>
      <a:accent5>
        <a:srgbClr val="A37A59"/>
      </a:accent5>
      <a:accent6>
        <a:srgbClr val="AB8244"/>
      </a:accent6>
      <a:hlink>
        <a:srgbClr val="B94F31"/>
      </a:hlink>
      <a:folHlink>
        <a:srgbClr val="667458"/>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1002</TotalTime>
  <Words>597</Words>
  <Application>Microsoft Office PowerPoint</Application>
  <PresentationFormat>Widescreen</PresentationFormat>
  <Paragraphs>87</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vt:lpstr>
      <vt:lpstr>Calibri</vt:lpstr>
      <vt:lpstr>Georgia Pro Light</vt:lpstr>
      <vt:lpstr>Segoe UI</vt:lpstr>
      <vt:lpstr>Wingdings</vt:lpstr>
      <vt:lpstr>zeitung</vt:lpstr>
      <vt:lpstr>VaultVTI</vt:lpstr>
      <vt:lpstr>GOOGLE PLAY STORE  ANALYSIS  AND DATA VISUALIZATION </vt:lpstr>
      <vt:lpstr>Plan Of Talk</vt:lpstr>
      <vt:lpstr>Introduction Google Play launched from 2010, consolidating the Android Market and other digital services such as Google Music and Google eBook store into one offering. Google Play is available in more than 170 countries and territories and offers more than 2 million apps and games to users worldwide.   </vt:lpstr>
      <vt:lpstr>LOADING AND UNDERSTANDING DATA  </vt:lpstr>
      <vt:lpstr>DATA VALIDATION AND PREPROCESSING  </vt:lpstr>
      <vt:lpstr>EDA and VISUALIZATION</vt:lpstr>
      <vt:lpstr>EDA and VISUALIZATION</vt:lpstr>
      <vt:lpstr>EDA and VISUALIZATION</vt:lpstr>
      <vt:lpstr>PowerPoint Presentation</vt:lpstr>
      <vt:lpstr>Bivariate Analysis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PLAY STORE APP ANALYSIS  AND DATA VISUALIZATION </dc:title>
  <dc:creator>Soumyajit Biswas</dc:creator>
  <cp:lastModifiedBy>Soumyajit Biswas</cp:lastModifiedBy>
  <cp:revision>14</cp:revision>
  <dcterms:created xsi:type="dcterms:W3CDTF">2023-09-29T11:22:49Z</dcterms:created>
  <dcterms:modified xsi:type="dcterms:W3CDTF">2023-10-04T18:48:59Z</dcterms:modified>
</cp:coreProperties>
</file>